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2" r:id="rId5"/>
  </p:sldMasterIdLst>
  <p:notesMasterIdLst>
    <p:notesMasterId r:id="rId15"/>
  </p:notesMasterIdLst>
  <p:sldIdLst>
    <p:sldId id="285" r:id="rId6"/>
    <p:sldId id="303" r:id="rId7"/>
    <p:sldId id="305" r:id="rId8"/>
    <p:sldId id="310" r:id="rId9"/>
    <p:sldId id="312" r:id="rId10"/>
    <p:sldId id="306" r:id="rId11"/>
    <p:sldId id="311" r:id="rId12"/>
    <p:sldId id="307" r:id="rId13"/>
    <p:sldId id="308" r:id="rId14"/>
  </p:sldIdLst>
  <p:sldSz cx="12192000" cy="6858000"/>
  <p:notesSz cx="6810375" cy="99425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638336-8209-E4D1-ACC3-03E7AE14F948}" v="8" dt="2021-06-07T11:45:19.156"/>
    <p1510:client id="{C67E82FB-F6CE-436E-83D7-BAB8EC5C8950}" v="399" dt="2021-09-30T16:04:50.95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0" d="100"/>
          <a:sy n="120" d="100"/>
        </p:scale>
        <p:origin x="514"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ictoria Crowe" userId="S::admn5004@ox.ac.uk::ac28fcc2-2a86-4c9a-8704-7eb0e401648d" providerId="AD" clId="Web-{00638336-8209-E4D1-ACC3-03E7AE14F948}"/>
    <pc:docChg chg="modSld">
      <pc:chgData name="Victoria Crowe" userId="S::admn5004@ox.ac.uk::ac28fcc2-2a86-4c9a-8704-7eb0e401648d" providerId="AD" clId="Web-{00638336-8209-E4D1-ACC3-03E7AE14F948}" dt="2021-06-07T11:45:15.984" v="2" actId="20577"/>
      <pc:docMkLst>
        <pc:docMk/>
      </pc:docMkLst>
      <pc:sldChg chg="modSp">
        <pc:chgData name="Victoria Crowe" userId="S::admn5004@ox.ac.uk::ac28fcc2-2a86-4c9a-8704-7eb0e401648d" providerId="AD" clId="Web-{00638336-8209-E4D1-ACC3-03E7AE14F948}" dt="2021-06-07T11:45:15.984" v="2" actId="20577"/>
        <pc:sldMkLst>
          <pc:docMk/>
          <pc:sldMk cId="2779632961" sldId="309"/>
        </pc:sldMkLst>
        <pc:spChg chg="mod">
          <ac:chgData name="Victoria Crowe" userId="S::admn5004@ox.ac.uk::ac28fcc2-2a86-4c9a-8704-7eb0e401648d" providerId="AD" clId="Web-{00638336-8209-E4D1-ACC3-03E7AE14F948}" dt="2021-06-07T11:45:15.984" v="2" actId="20577"/>
          <ac:spMkLst>
            <pc:docMk/>
            <pc:sldMk cId="2779632961" sldId="309"/>
            <ac:spMk id="65" creationId="{26CD06A4-849F-4CE6-B0BD-15FDE1F2C46E}"/>
          </ac:spMkLst>
        </pc:spChg>
      </pc:sldChg>
    </pc:docChg>
  </pc:docChgLst>
  <pc:docChgLst>
    <pc:chgData name="Dan Selinger" userId="2d00057b-c03b-440b-aae4-0e171e86eee5" providerId="ADAL" clId="{E26C3EC0-B610-4E18-B806-9F527C01CB82}"/>
    <pc:docChg chg="modSld">
      <pc:chgData name="Dan Selinger" userId="2d00057b-c03b-440b-aae4-0e171e86eee5" providerId="ADAL" clId="{E26C3EC0-B610-4E18-B806-9F527C01CB82}" dt="2021-06-07T19:30:10.725" v="64" actId="1076"/>
      <pc:docMkLst>
        <pc:docMk/>
      </pc:docMkLst>
      <pc:sldChg chg="modSp mod">
        <pc:chgData name="Dan Selinger" userId="2d00057b-c03b-440b-aae4-0e171e86eee5" providerId="ADAL" clId="{E26C3EC0-B610-4E18-B806-9F527C01CB82}" dt="2021-06-07T19:30:10.725" v="64" actId="1076"/>
        <pc:sldMkLst>
          <pc:docMk/>
          <pc:sldMk cId="2779632961" sldId="309"/>
        </pc:sldMkLst>
        <pc:spChg chg="mod">
          <ac:chgData name="Dan Selinger" userId="2d00057b-c03b-440b-aae4-0e171e86eee5" providerId="ADAL" clId="{E26C3EC0-B610-4E18-B806-9F527C01CB82}" dt="2021-06-07T19:28:46.760" v="30" actId="6549"/>
          <ac:spMkLst>
            <pc:docMk/>
            <pc:sldMk cId="2779632961" sldId="309"/>
            <ac:spMk id="25" creationId="{063E700A-E685-4F87-8C88-B0CC21F7428E}"/>
          </ac:spMkLst>
        </pc:spChg>
        <pc:spChg chg="mod">
          <ac:chgData name="Dan Selinger" userId="2d00057b-c03b-440b-aae4-0e171e86eee5" providerId="ADAL" clId="{E26C3EC0-B610-4E18-B806-9F527C01CB82}" dt="2021-06-07T19:30:10.725" v="64" actId="1076"/>
          <ac:spMkLst>
            <pc:docMk/>
            <pc:sldMk cId="2779632961" sldId="309"/>
            <ac:spMk id="50" creationId="{8A797B72-B820-45DC-9087-4BB835A420DC}"/>
          </ac:spMkLst>
        </pc:spChg>
        <pc:spChg chg="mod">
          <ac:chgData name="Dan Selinger" userId="2d00057b-c03b-440b-aae4-0e171e86eee5" providerId="ADAL" clId="{E26C3EC0-B610-4E18-B806-9F527C01CB82}" dt="2021-06-07T19:30:01.635" v="63" actId="1076"/>
          <ac:spMkLst>
            <pc:docMk/>
            <pc:sldMk cId="2779632961" sldId="309"/>
            <ac:spMk id="51" creationId="{8ABA2A9E-8438-4683-B1DA-788A0D8018DC}"/>
          </ac:spMkLst>
        </pc:spChg>
      </pc:sldChg>
      <pc:sldChg chg="modSp mod">
        <pc:chgData name="Dan Selinger" userId="2d00057b-c03b-440b-aae4-0e171e86eee5" providerId="ADAL" clId="{E26C3EC0-B610-4E18-B806-9F527C01CB82}" dt="2021-06-07T19:29:41.683" v="62" actId="20577"/>
        <pc:sldMkLst>
          <pc:docMk/>
          <pc:sldMk cId="2651247095" sldId="311"/>
        </pc:sldMkLst>
        <pc:spChg chg="mod">
          <ac:chgData name="Dan Selinger" userId="2d00057b-c03b-440b-aae4-0e171e86eee5" providerId="ADAL" clId="{E26C3EC0-B610-4E18-B806-9F527C01CB82}" dt="2021-06-07T19:29:41.683" v="62" actId="20577"/>
          <ac:spMkLst>
            <pc:docMk/>
            <pc:sldMk cId="2651247095" sldId="311"/>
            <ac:spMk id="15" creationId="{20237845-6E8D-4CCB-B526-DFE704C839B8}"/>
          </ac:spMkLst>
        </pc:spChg>
      </pc:sldChg>
    </pc:docChg>
  </pc:docChgLst>
  <pc:docChgLst>
    <pc:chgData name="Victoria Crowe" userId="S::admn5004@ox.ac.uk::ac28fcc2-2a86-4c9a-8704-7eb0e401648d" providerId="AD" clId="Web-{C67E82FB-F6CE-436E-83D7-BAB8EC5C8950}"/>
    <pc:docChg chg="addSld delSld modSld">
      <pc:chgData name="Victoria Crowe" userId="S::admn5004@ox.ac.uk::ac28fcc2-2a86-4c9a-8704-7eb0e401648d" providerId="AD" clId="Web-{C67E82FB-F6CE-436E-83D7-BAB8EC5C8950}" dt="2021-09-30T16:04:50.950" v="275" actId="20577"/>
      <pc:docMkLst>
        <pc:docMk/>
      </pc:docMkLst>
      <pc:sldChg chg="del">
        <pc:chgData name="Victoria Crowe" userId="S::admn5004@ox.ac.uk::ac28fcc2-2a86-4c9a-8704-7eb0e401648d" providerId="AD" clId="Web-{C67E82FB-F6CE-436E-83D7-BAB8EC5C8950}" dt="2021-09-30T16:04:25.825" v="269"/>
        <pc:sldMkLst>
          <pc:docMk/>
          <pc:sldMk cId="2779632961" sldId="309"/>
        </pc:sldMkLst>
      </pc:sldChg>
      <pc:sldChg chg="addSp delSp modSp add">
        <pc:chgData name="Victoria Crowe" userId="S::admn5004@ox.ac.uk::ac28fcc2-2a86-4c9a-8704-7eb0e401648d" providerId="AD" clId="Web-{C67E82FB-F6CE-436E-83D7-BAB8EC5C8950}" dt="2021-09-30T16:04:50.950" v="275" actId="20577"/>
        <pc:sldMkLst>
          <pc:docMk/>
          <pc:sldMk cId="3075075454" sldId="312"/>
        </pc:sldMkLst>
        <pc:spChg chg="add del">
          <ac:chgData name="Victoria Crowe" userId="S::admn5004@ox.ac.uk::ac28fcc2-2a86-4c9a-8704-7eb0e401648d" providerId="AD" clId="Web-{C67E82FB-F6CE-436E-83D7-BAB8EC5C8950}" dt="2021-09-30T15:56:10.956" v="63"/>
          <ac:spMkLst>
            <pc:docMk/>
            <pc:sldMk cId="3075075454" sldId="312"/>
            <ac:spMk id="2" creationId="{912C52C4-C074-44D2-8314-71ACF7BF5D75}"/>
          </ac:spMkLst>
        </pc:spChg>
        <pc:spChg chg="mod">
          <ac:chgData name="Victoria Crowe" userId="S::admn5004@ox.ac.uk::ac28fcc2-2a86-4c9a-8704-7eb0e401648d" providerId="AD" clId="Web-{C67E82FB-F6CE-436E-83D7-BAB8EC5C8950}" dt="2021-09-30T16:03:58.105" v="264" actId="1076"/>
          <ac:spMkLst>
            <pc:docMk/>
            <pc:sldMk cId="3075075454" sldId="312"/>
            <ac:spMk id="5" creationId="{D1EDD450-74AD-498E-9D8D-2AF63089038B}"/>
          </ac:spMkLst>
        </pc:spChg>
        <pc:spChg chg="del mod">
          <ac:chgData name="Victoria Crowe" userId="S::admn5004@ox.ac.uk::ac28fcc2-2a86-4c9a-8704-7eb0e401648d" providerId="AD" clId="Web-{C67E82FB-F6CE-436E-83D7-BAB8EC5C8950}" dt="2021-09-30T16:00:13.085" v="165"/>
          <ac:spMkLst>
            <pc:docMk/>
            <pc:sldMk cId="3075075454" sldId="312"/>
            <ac:spMk id="7" creationId="{32E2A818-2756-4E28-A328-50D7E8472EF8}"/>
          </ac:spMkLst>
        </pc:spChg>
        <pc:spChg chg="del mod">
          <ac:chgData name="Victoria Crowe" userId="S::admn5004@ox.ac.uk::ac28fcc2-2a86-4c9a-8704-7eb0e401648d" providerId="AD" clId="Web-{C67E82FB-F6CE-436E-83D7-BAB8EC5C8950}" dt="2021-09-30T15:59:04.709" v="134"/>
          <ac:spMkLst>
            <pc:docMk/>
            <pc:sldMk cId="3075075454" sldId="312"/>
            <ac:spMk id="10" creationId="{F10BE3DD-F6B5-49BB-85BF-B0CF09D06BB4}"/>
          </ac:spMkLst>
        </pc:spChg>
        <pc:spChg chg="mod">
          <ac:chgData name="Victoria Crowe" userId="S::admn5004@ox.ac.uk::ac28fcc2-2a86-4c9a-8704-7eb0e401648d" providerId="AD" clId="Web-{C67E82FB-F6CE-436E-83D7-BAB8EC5C8950}" dt="2021-09-30T16:02:48.573" v="230" actId="1076"/>
          <ac:spMkLst>
            <pc:docMk/>
            <pc:sldMk cId="3075075454" sldId="312"/>
            <ac:spMk id="11" creationId="{57C96F27-797E-4812-9F8E-60BF37F960A9}"/>
          </ac:spMkLst>
        </pc:spChg>
        <pc:spChg chg="mod">
          <ac:chgData name="Victoria Crowe" userId="S::admn5004@ox.ac.uk::ac28fcc2-2a86-4c9a-8704-7eb0e401648d" providerId="AD" clId="Web-{C67E82FB-F6CE-436E-83D7-BAB8EC5C8950}" dt="2021-09-30T15:58:23.427" v="113" actId="1076"/>
          <ac:spMkLst>
            <pc:docMk/>
            <pc:sldMk cId="3075075454" sldId="312"/>
            <ac:spMk id="12" creationId="{417221A6-BD0A-4FB5-BFFF-93AB4463A6F0}"/>
          </ac:spMkLst>
        </pc:spChg>
        <pc:spChg chg="mod">
          <ac:chgData name="Victoria Crowe" userId="S::admn5004@ox.ac.uk::ac28fcc2-2a86-4c9a-8704-7eb0e401648d" providerId="AD" clId="Web-{C67E82FB-F6CE-436E-83D7-BAB8EC5C8950}" dt="2021-09-30T15:58:36.943" v="119" actId="1076"/>
          <ac:spMkLst>
            <pc:docMk/>
            <pc:sldMk cId="3075075454" sldId="312"/>
            <ac:spMk id="16" creationId="{6ED0BFB1-6649-4A61-B36A-909D4D63626B}"/>
          </ac:spMkLst>
        </pc:spChg>
        <pc:spChg chg="mod">
          <ac:chgData name="Victoria Crowe" userId="S::admn5004@ox.ac.uk::ac28fcc2-2a86-4c9a-8704-7eb0e401648d" providerId="AD" clId="Web-{C67E82FB-F6CE-436E-83D7-BAB8EC5C8950}" dt="2021-09-30T15:58:26.646" v="114" actId="1076"/>
          <ac:spMkLst>
            <pc:docMk/>
            <pc:sldMk cId="3075075454" sldId="312"/>
            <ac:spMk id="17" creationId="{8FF47B1B-10C6-4E44-ADD5-D5F83A419930}"/>
          </ac:spMkLst>
        </pc:spChg>
        <pc:spChg chg="mod">
          <ac:chgData name="Victoria Crowe" userId="S::admn5004@ox.ac.uk::ac28fcc2-2a86-4c9a-8704-7eb0e401648d" providerId="AD" clId="Web-{C67E82FB-F6CE-436E-83D7-BAB8EC5C8950}" dt="2021-09-30T15:58:17.646" v="112" actId="1076"/>
          <ac:spMkLst>
            <pc:docMk/>
            <pc:sldMk cId="3075075454" sldId="312"/>
            <ac:spMk id="19" creationId="{C9DE2157-94AC-44EC-AAAC-403C01FD2817}"/>
          </ac:spMkLst>
        </pc:spChg>
        <pc:spChg chg="mod">
          <ac:chgData name="Victoria Crowe" userId="S::admn5004@ox.ac.uk::ac28fcc2-2a86-4c9a-8704-7eb0e401648d" providerId="AD" clId="Web-{C67E82FB-F6CE-436E-83D7-BAB8EC5C8950}" dt="2021-09-30T15:52:25.608" v="8" actId="20577"/>
          <ac:spMkLst>
            <pc:docMk/>
            <pc:sldMk cId="3075075454" sldId="312"/>
            <ac:spMk id="22" creationId="{9055F6A9-3D46-4BC2-968C-12EC1F6DE78E}"/>
          </ac:spMkLst>
        </pc:spChg>
        <pc:spChg chg="mod">
          <ac:chgData name="Victoria Crowe" userId="S::admn5004@ox.ac.uk::ac28fcc2-2a86-4c9a-8704-7eb0e401648d" providerId="AD" clId="Web-{C67E82FB-F6CE-436E-83D7-BAB8EC5C8950}" dt="2021-09-30T16:04:50.950" v="275" actId="20577"/>
          <ac:spMkLst>
            <pc:docMk/>
            <pc:sldMk cId="3075075454" sldId="312"/>
            <ac:spMk id="25" creationId="{063E700A-E685-4F87-8C88-B0CC21F7428E}"/>
          </ac:spMkLst>
        </pc:spChg>
        <pc:spChg chg="mod">
          <ac:chgData name="Victoria Crowe" userId="S::admn5004@ox.ac.uk::ac28fcc2-2a86-4c9a-8704-7eb0e401648d" providerId="AD" clId="Web-{C67E82FB-F6CE-436E-83D7-BAB8EC5C8950}" dt="2021-09-30T15:57:29.473" v="85" actId="1076"/>
          <ac:spMkLst>
            <pc:docMk/>
            <pc:sldMk cId="3075075454" sldId="312"/>
            <ac:spMk id="26" creationId="{B9BD006B-FAFF-4171-976C-FDB31A01F4C2}"/>
          </ac:spMkLst>
        </pc:spChg>
        <pc:spChg chg="del mod">
          <ac:chgData name="Victoria Crowe" userId="S::admn5004@ox.ac.uk::ac28fcc2-2a86-4c9a-8704-7eb0e401648d" providerId="AD" clId="Web-{C67E82FB-F6CE-436E-83D7-BAB8EC5C8950}" dt="2021-09-30T15:57:37.848" v="88"/>
          <ac:spMkLst>
            <pc:docMk/>
            <pc:sldMk cId="3075075454" sldId="312"/>
            <ac:spMk id="27" creationId="{DE68B54D-C7A3-44D7-B9F2-E5D9FDB3B295}"/>
          </ac:spMkLst>
        </pc:spChg>
        <pc:spChg chg="mod">
          <ac:chgData name="Victoria Crowe" userId="S::admn5004@ox.ac.uk::ac28fcc2-2a86-4c9a-8704-7eb0e401648d" providerId="AD" clId="Web-{C67E82FB-F6CE-436E-83D7-BAB8EC5C8950}" dt="2021-09-30T15:58:14.208" v="111" actId="1076"/>
          <ac:spMkLst>
            <pc:docMk/>
            <pc:sldMk cId="3075075454" sldId="312"/>
            <ac:spMk id="28" creationId="{63DA0BA2-25B9-4949-AC6B-7F0CA869D317}"/>
          </ac:spMkLst>
        </pc:spChg>
        <pc:spChg chg="mod">
          <ac:chgData name="Victoria Crowe" userId="S::admn5004@ox.ac.uk::ac28fcc2-2a86-4c9a-8704-7eb0e401648d" providerId="AD" clId="Web-{C67E82FB-F6CE-436E-83D7-BAB8EC5C8950}" dt="2021-09-30T15:55:22.252" v="58" actId="14100"/>
          <ac:spMkLst>
            <pc:docMk/>
            <pc:sldMk cId="3075075454" sldId="312"/>
            <ac:spMk id="29" creationId="{EDA07887-54B4-4F91-ADBB-CA4F7A9D3FFF}"/>
          </ac:spMkLst>
        </pc:spChg>
        <pc:spChg chg="mod">
          <ac:chgData name="Victoria Crowe" userId="S::admn5004@ox.ac.uk::ac28fcc2-2a86-4c9a-8704-7eb0e401648d" providerId="AD" clId="Web-{C67E82FB-F6CE-436E-83D7-BAB8EC5C8950}" dt="2021-09-30T16:04:21.606" v="268" actId="20577"/>
          <ac:spMkLst>
            <pc:docMk/>
            <pc:sldMk cId="3075075454" sldId="312"/>
            <ac:spMk id="30" creationId="{20B81079-C5D3-4D67-9D07-5239FD266492}"/>
          </ac:spMkLst>
        </pc:spChg>
        <pc:spChg chg="mod">
          <ac:chgData name="Victoria Crowe" userId="S::admn5004@ox.ac.uk::ac28fcc2-2a86-4c9a-8704-7eb0e401648d" providerId="AD" clId="Web-{C67E82FB-F6CE-436E-83D7-BAB8EC5C8950}" dt="2021-09-30T16:02:58.245" v="233" actId="1076"/>
          <ac:spMkLst>
            <pc:docMk/>
            <pc:sldMk cId="3075075454" sldId="312"/>
            <ac:spMk id="31" creationId="{8D27A2BE-3943-487B-B805-F05E0550CAD6}"/>
          </ac:spMkLst>
        </pc:spChg>
        <pc:spChg chg="mod">
          <ac:chgData name="Victoria Crowe" userId="S::admn5004@ox.ac.uk::ac28fcc2-2a86-4c9a-8704-7eb0e401648d" providerId="AD" clId="Web-{C67E82FB-F6CE-436E-83D7-BAB8EC5C8950}" dt="2021-09-30T15:53:23.296" v="27" actId="20577"/>
          <ac:spMkLst>
            <pc:docMk/>
            <pc:sldMk cId="3075075454" sldId="312"/>
            <ac:spMk id="34" creationId="{84A4B5CF-6BBB-41F5-AC82-212BFA6058DC}"/>
          </ac:spMkLst>
        </pc:spChg>
        <pc:spChg chg="mod">
          <ac:chgData name="Victoria Crowe" userId="S::admn5004@ox.ac.uk::ac28fcc2-2a86-4c9a-8704-7eb0e401648d" providerId="AD" clId="Web-{C67E82FB-F6CE-436E-83D7-BAB8EC5C8950}" dt="2021-09-30T16:02:44.073" v="229" actId="1076"/>
          <ac:spMkLst>
            <pc:docMk/>
            <pc:sldMk cId="3075075454" sldId="312"/>
            <ac:spMk id="63" creationId="{4C4449F3-5746-4631-A1D9-2DA7DF8095D0}"/>
          </ac:spMkLst>
        </pc:spChg>
        <pc:spChg chg="mod">
          <ac:chgData name="Victoria Crowe" userId="S::admn5004@ox.ac.uk::ac28fcc2-2a86-4c9a-8704-7eb0e401648d" providerId="AD" clId="Web-{C67E82FB-F6CE-436E-83D7-BAB8EC5C8950}" dt="2021-09-30T15:57:35.785" v="87" actId="1076"/>
          <ac:spMkLst>
            <pc:docMk/>
            <pc:sldMk cId="3075075454" sldId="312"/>
            <ac:spMk id="64" creationId="{12909161-8E07-4C16-BD64-936C9911F999}"/>
          </ac:spMkLst>
        </pc:spChg>
        <pc:spChg chg="mod">
          <ac:chgData name="Victoria Crowe" userId="S::admn5004@ox.ac.uk::ac28fcc2-2a86-4c9a-8704-7eb0e401648d" providerId="AD" clId="Web-{C67E82FB-F6CE-436E-83D7-BAB8EC5C8950}" dt="2021-09-30T15:52:50.968" v="15" actId="20577"/>
          <ac:spMkLst>
            <pc:docMk/>
            <pc:sldMk cId="3075075454" sldId="312"/>
            <ac:spMk id="65" creationId="{26CD06A4-849F-4CE6-B0BD-15FDE1F2C46E}"/>
          </ac:spMkLst>
        </pc:spChg>
        <pc:spChg chg="add mod">
          <ac:chgData name="Victoria Crowe" userId="S::admn5004@ox.ac.uk::ac28fcc2-2a86-4c9a-8704-7eb0e401648d" providerId="AD" clId="Web-{C67E82FB-F6CE-436E-83D7-BAB8EC5C8950}" dt="2021-09-30T16:03:08.964" v="236" actId="1076"/>
          <ac:spMkLst>
            <pc:docMk/>
            <pc:sldMk cId="3075075454" sldId="312"/>
            <ac:spMk id="68" creationId="{13B50DD5-C6A4-459C-8601-8DB3F4152E4A}"/>
          </ac:spMkLst>
        </pc:spChg>
        <pc:spChg chg="add mod">
          <ac:chgData name="Victoria Crowe" userId="S::admn5004@ox.ac.uk::ac28fcc2-2a86-4c9a-8704-7eb0e401648d" providerId="AD" clId="Web-{C67E82FB-F6CE-436E-83D7-BAB8EC5C8950}" dt="2021-09-30T16:03:45.886" v="261" actId="1076"/>
          <ac:spMkLst>
            <pc:docMk/>
            <pc:sldMk cId="3075075454" sldId="312"/>
            <ac:spMk id="69" creationId="{2E647ACD-99BB-4573-91BE-1B505BB8E753}"/>
          </ac:spMkLst>
        </pc:spChg>
        <pc:cxnChg chg="mod">
          <ac:chgData name="Victoria Crowe" userId="S::admn5004@ox.ac.uk::ac28fcc2-2a86-4c9a-8704-7eb0e401648d" providerId="AD" clId="Web-{C67E82FB-F6CE-436E-83D7-BAB8EC5C8950}" dt="2021-09-30T16:01:53.478" v="198" actId="1076"/>
          <ac:cxnSpMkLst>
            <pc:docMk/>
            <pc:sldMk cId="3075075454" sldId="312"/>
            <ac:cxnSpMk id="54" creationId="{ADAC1DA6-74E5-41E4-8D2E-65D0A9D9AC8D}"/>
          </ac:cxnSpMkLst>
        </pc:cxnChg>
        <pc:cxnChg chg="mod">
          <ac:chgData name="Victoria Crowe" userId="S::admn5004@ox.ac.uk::ac28fcc2-2a86-4c9a-8704-7eb0e401648d" providerId="AD" clId="Web-{C67E82FB-F6CE-436E-83D7-BAB8EC5C8950}" dt="2021-09-30T15:55:39.658" v="61" actId="14100"/>
          <ac:cxnSpMkLst>
            <pc:docMk/>
            <pc:sldMk cId="3075075454" sldId="312"/>
            <ac:cxnSpMk id="57" creationId="{4DE57738-AD47-4D3B-BE85-AE03D42C45FF}"/>
          </ac:cxnSpMkLst>
        </pc:cxnChg>
        <pc:cxnChg chg="mod">
          <ac:chgData name="Victoria Crowe" userId="S::admn5004@ox.ac.uk::ac28fcc2-2a86-4c9a-8704-7eb0e401648d" providerId="AD" clId="Web-{C67E82FB-F6CE-436E-83D7-BAB8EC5C8950}" dt="2021-09-30T15:59:46.491" v="159" actId="14100"/>
          <ac:cxnSpMkLst>
            <pc:docMk/>
            <pc:sldMk cId="3075075454" sldId="312"/>
            <ac:cxnSpMk id="58" creationId="{DE2007A9-B032-4A45-835E-11AFFF207DB0}"/>
          </ac:cxnSpMkLst>
        </pc:cxnChg>
        <pc:cxnChg chg="mod">
          <ac:chgData name="Victoria Crowe" userId="S::admn5004@ox.ac.uk::ac28fcc2-2a86-4c9a-8704-7eb0e401648d" providerId="AD" clId="Web-{C67E82FB-F6CE-436E-83D7-BAB8EC5C8950}" dt="2021-09-30T15:55:33.361" v="60" actId="14100"/>
          <ac:cxnSpMkLst>
            <pc:docMk/>
            <pc:sldMk cId="3075075454" sldId="312"/>
            <ac:cxnSpMk id="66" creationId="{582ABA52-BA2B-4722-87E9-6B40897EECF8}"/>
          </ac:cxnSpMkLst>
        </pc:cxnChg>
      </pc:sldChg>
    </pc:docChg>
  </pc:docChgLst>
  <pc:docChgLst>
    <pc:chgData name="Victoria Crowe" userId="S::admn5004@ox.ac.uk::ac28fcc2-2a86-4c9a-8704-7eb0e401648d" providerId="AD" clId="Web-{966DFD43-FF12-C615-DC9B-09CD247352DA}"/>
    <pc:docChg chg="modSld">
      <pc:chgData name="Victoria Crowe" userId="S::admn5004@ox.ac.uk::ac28fcc2-2a86-4c9a-8704-7eb0e401648d" providerId="AD" clId="Web-{966DFD43-FF12-C615-DC9B-09CD247352DA}" dt="2021-06-04T13:18:12.828" v="380" actId="1076"/>
      <pc:docMkLst>
        <pc:docMk/>
      </pc:docMkLst>
      <pc:sldChg chg="modSp">
        <pc:chgData name="Victoria Crowe" userId="S::admn5004@ox.ac.uk::ac28fcc2-2a86-4c9a-8704-7eb0e401648d" providerId="AD" clId="Web-{966DFD43-FF12-C615-DC9B-09CD247352DA}" dt="2021-06-04T13:18:12.828" v="380" actId="1076"/>
        <pc:sldMkLst>
          <pc:docMk/>
          <pc:sldMk cId="2779632961" sldId="309"/>
        </pc:sldMkLst>
        <pc:spChg chg="mod">
          <ac:chgData name="Victoria Crowe" userId="S::admn5004@ox.ac.uk::ac28fcc2-2a86-4c9a-8704-7eb0e401648d" providerId="AD" clId="Web-{966DFD43-FF12-C615-DC9B-09CD247352DA}" dt="2021-06-04T12:36:40.224" v="82" actId="1076"/>
          <ac:spMkLst>
            <pc:docMk/>
            <pc:sldMk cId="2779632961" sldId="309"/>
            <ac:spMk id="3" creationId="{AFD86F64-7527-46DB-96DB-DF9CE8EAC0D2}"/>
          </ac:spMkLst>
        </pc:spChg>
        <pc:spChg chg="mod">
          <ac:chgData name="Victoria Crowe" userId="S::admn5004@ox.ac.uk::ac28fcc2-2a86-4c9a-8704-7eb0e401648d" providerId="AD" clId="Web-{966DFD43-FF12-C615-DC9B-09CD247352DA}" dt="2021-06-04T12:55:12.487" v="274" actId="1076"/>
          <ac:spMkLst>
            <pc:docMk/>
            <pc:sldMk cId="2779632961" sldId="309"/>
            <ac:spMk id="4" creationId="{813B3EE4-6E25-417E-B49E-A915C3E5FC3C}"/>
          </ac:spMkLst>
        </pc:spChg>
        <pc:spChg chg="mod">
          <ac:chgData name="Victoria Crowe" userId="S::admn5004@ox.ac.uk::ac28fcc2-2a86-4c9a-8704-7eb0e401648d" providerId="AD" clId="Web-{966DFD43-FF12-C615-DC9B-09CD247352DA}" dt="2021-06-04T12:52:53.761" v="257" actId="1076"/>
          <ac:spMkLst>
            <pc:docMk/>
            <pc:sldMk cId="2779632961" sldId="309"/>
            <ac:spMk id="5" creationId="{D1EDD450-74AD-498E-9D8D-2AF63089038B}"/>
          </ac:spMkLst>
        </pc:spChg>
        <pc:spChg chg="mod">
          <ac:chgData name="Victoria Crowe" userId="S::admn5004@ox.ac.uk::ac28fcc2-2a86-4c9a-8704-7eb0e401648d" providerId="AD" clId="Web-{966DFD43-FF12-C615-DC9B-09CD247352DA}" dt="2021-06-04T13:16:27.932" v="366" actId="1076"/>
          <ac:spMkLst>
            <pc:docMk/>
            <pc:sldMk cId="2779632961" sldId="309"/>
            <ac:spMk id="6" creationId="{D241B709-F4A6-4AD7-AC07-833BF2564142}"/>
          </ac:spMkLst>
        </pc:spChg>
        <pc:spChg chg="mod">
          <ac:chgData name="Victoria Crowe" userId="S::admn5004@ox.ac.uk::ac28fcc2-2a86-4c9a-8704-7eb0e401648d" providerId="AD" clId="Web-{966DFD43-FF12-C615-DC9B-09CD247352DA}" dt="2021-06-04T12:58:52.640" v="317" actId="20577"/>
          <ac:spMkLst>
            <pc:docMk/>
            <pc:sldMk cId="2779632961" sldId="309"/>
            <ac:spMk id="8" creationId="{F34385E3-8750-4410-BA5A-7880349F7677}"/>
          </ac:spMkLst>
        </pc:spChg>
        <pc:spChg chg="mod">
          <ac:chgData name="Victoria Crowe" userId="S::admn5004@ox.ac.uk::ac28fcc2-2a86-4c9a-8704-7eb0e401648d" providerId="AD" clId="Web-{966DFD43-FF12-C615-DC9B-09CD247352DA}" dt="2021-06-04T13:16:17.666" v="364" actId="1076"/>
          <ac:spMkLst>
            <pc:docMk/>
            <pc:sldMk cId="2779632961" sldId="309"/>
            <ac:spMk id="9" creationId="{1281738A-154B-42AC-98CA-D4975FE310FD}"/>
          </ac:spMkLst>
        </pc:spChg>
        <pc:spChg chg="mod">
          <ac:chgData name="Victoria Crowe" userId="S::admn5004@ox.ac.uk::ac28fcc2-2a86-4c9a-8704-7eb0e401648d" providerId="AD" clId="Web-{966DFD43-FF12-C615-DC9B-09CD247352DA}" dt="2021-06-04T12:58:35.858" v="308" actId="1076"/>
          <ac:spMkLst>
            <pc:docMk/>
            <pc:sldMk cId="2779632961" sldId="309"/>
            <ac:spMk id="11" creationId="{57C96F27-797E-4812-9F8E-60BF37F960A9}"/>
          </ac:spMkLst>
        </pc:spChg>
        <pc:spChg chg="mod">
          <ac:chgData name="Victoria Crowe" userId="S::admn5004@ox.ac.uk::ac28fcc2-2a86-4c9a-8704-7eb0e401648d" providerId="AD" clId="Web-{966DFD43-FF12-C615-DC9B-09CD247352DA}" dt="2021-06-04T13:17:24.779" v="372" actId="1076"/>
          <ac:spMkLst>
            <pc:docMk/>
            <pc:sldMk cId="2779632961" sldId="309"/>
            <ac:spMk id="12" creationId="{417221A6-BD0A-4FB5-BFFF-93AB4463A6F0}"/>
          </ac:spMkLst>
        </pc:spChg>
        <pc:spChg chg="mod">
          <ac:chgData name="Victoria Crowe" userId="S::admn5004@ox.ac.uk::ac28fcc2-2a86-4c9a-8704-7eb0e401648d" providerId="AD" clId="Web-{966DFD43-FF12-C615-DC9B-09CD247352DA}" dt="2021-06-04T13:18:12.828" v="380" actId="1076"/>
          <ac:spMkLst>
            <pc:docMk/>
            <pc:sldMk cId="2779632961" sldId="309"/>
            <ac:spMk id="13" creationId="{00BF152E-D7E5-467C-8219-BDE313228C22}"/>
          </ac:spMkLst>
        </pc:spChg>
        <pc:spChg chg="mod">
          <ac:chgData name="Victoria Crowe" userId="S::admn5004@ox.ac.uk::ac28fcc2-2a86-4c9a-8704-7eb0e401648d" providerId="AD" clId="Web-{966DFD43-FF12-C615-DC9B-09CD247352DA}" dt="2021-06-04T12:55:07.003" v="272" actId="1076"/>
          <ac:spMkLst>
            <pc:docMk/>
            <pc:sldMk cId="2779632961" sldId="309"/>
            <ac:spMk id="14" creationId="{823E4363-6BE1-40B0-90DC-77F7B1F8F30E}"/>
          </ac:spMkLst>
        </pc:spChg>
        <pc:spChg chg="mod">
          <ac:chgData name="Victoria Crowe" userId="S::admn5004@ox.ac.uk::ac28fcc2-2a86-4c9a-8704-7eb0e401648d" providerId="AD" clId="Web-{966DFD43-FF12-C615-DC9B-09CD247352DA}" dt="2021-06-04T13:16:55.433" v="368" actId="1076"/>
          <ac:spMkLst>
            <pc:docMk/>
            <pc:sldMk cId="2779632961" sldId="309"/>
            <ac:spMk id="15" creationId="{391AAD65-DDE5-4A8C-A1DE-FBD6217A041B}"/>
          </ac:spMkLst>
        </pc:spChg>
        <pc:spChg chg="mod">
          <ac:chgData name="Victoria Crowe" userId="S::admn5004@ox.ac.uk::ac28fcc2-2a86-4c9a-8704-7eb0e401648d" providerId="AD" clId="Web-{966DFD43-FF12-C615-DC9B-09CD247352DA}" dt="2021-06-04T13:17:39.858" v="375" actId="1076"/>
          <ac:spMkLst>
            <pc:docMk/>
            <pc:sldMk cId="2779632961" sldId="309"/>
            <ac:spMk id="17" creationId="{8FF47B1B-10C6-4E44-ADD5-D5F83A419930}"/>
          </ac:spMkLst>
        </pc:spChg>
        <pc:spChg chg="mod">
          <ac:chgData name="Victoria Crowe" userId="S::admn5004@ox.ac.uk::ac28fcc2-2a86-4c9a-8704-7eb0e401648d" providerId="AD" clId="Web-{966DFD43-FF12-C615-DC9B-09CD247352DA}" dt="2021-06-04T13:17:21.622" v="371" actId="1076"/>
          <ac:spMkLst>
            <pc:docMk/>
            <pc:sldMk cId="2779632961" sldId="309"/>
            <ac:spMk id="19" creationId="{C9DE2157-94AC-44EC-AAAC-403C01FD2817}"/>
          </ac:spMkLst>
        </pc:spChg>
        <pc:spChg chg="mod">
          <ac:chgData name="Victoria Crowe" userId="S::admn5004@ox.ac.uk::ac28fcc2-2a86-4c9a-8704-7eb0e401648d" providerId="AD" clId="Web-{966DFD43-FF12-C615-DC9B-09CD247352DA}" dt="2021-06-04T13:08:48.172" v="332" actId="1076"/>
          <ac:spMkLst>
            <pc:docMk/>
            <pc:sldMk cId="2779632961" sldId="309"/>
            <ac:spMk id="22" creationId="{9055F6A9-3D46-4BC2-968C-12EC1F6DE78E}"/>
          </ac:spMkLst>
        </pc:spChg>
        <pc:spChg chg="mod">
          <ac:chgData name="Victoria Crowe" userId="S::admn5004@ox.ac.uk::ac28fcc2-2a86-4c9a-8704-7eb0e401648d" providerId="AD" clId="Web-{966DFD43-FF12-C615-DC9B-09CD247352DA}" dt="2021-06-04T13:16:22.885" v="365" actId="1076"/>
          <ac:spMkLst>
            <pc:docMk/>
            <pc:sldMk cId="2779632961" sldId="309"/>
            <ac:spMk id="23" creationId="{7DBD8FF5-620E-4246-A730-933F3437FC87}"/>
          </ac:spMkLst>
        </pc:spChg>
        <pc:spChg chg="mod">
          <ac:chgData name="Victoria Crowe" userId="S::admn5004@ox.ac.uk::ac28fcc2-2a86-4c9a-8704-7eb0e401648d" providerId="AD" clId="Web-{966DFD43-FF12-C615-DC9B-09CD247352DA}" dt="2021-06-04T13:16:48.480" v="367" actId="1076"/>
          <ac:spMkLst>
            <pc:docMk/>
            <pc:sldMk cId="2779632961" sldId="309"/>
            <ac:spMk id="24" creationId="{42BCB2A1-38B9-413A-AAF9-5FA5D1F7428D}"/>
          </ac:spMkLst>
        </pc:spChg>
        <pc:spChg chg="mod">
          <ac:chgData name="Victoria Crowe" userId="S::admn5004@ox.ac.uk::ac28fcc2-2a86-4c9a-8704-7eb0e401648d" providerId="AD" clId="Web-{966DFD43-FF12-C615-DC9B-09CD247352DA}" dt="2021-06-04T12:58:01.872" v="304" actId="1076"/>
          <ac:spMkLst>
            <pc:docMk/>
            <pc:sldMk cId="2779632961" sldId="309"/>
            <ac:spMk id="25" creationId="{063E700A-E685-4F87-8C88-B0CC21F7428E}"/>
          </ac:spMkLst>
        </pc:spChg>
        <pc:spChg chg="mod">
          <ac:chgData name="Victoria Crowe" userId="S::admn5004@ox.ac.uk::ac28fcc2-2a86-4c9a-8704-7eb0e401648d" providerId="AD" clId="Web-{966DFD43-FF12-C615-DC9B-09CD247352DA}" dt="2021-06-04T13:17:00.590" v="369" actId="1076"/>
          <ac:spMkLst>
            <pc:docMk/>
            <pc:sldMk cId="2779632961" sldId="309"/>
            <ac:spMk id="26" creationId="{B9BD006B-FAFF-4171-976C-FDB31A01F4C2}"/>
          </ac:spMkLst>
        </pc:spChg>
        <pc:spChg chg="mod">
          <ac:chgData name="Victoria Crowe" userId="S::admn5004@ox.ac.uk::ac28fcc2-2a86-4c9a-8704-7eb0e401648d" providerId="AD" clId="Web-{966DFD43-FF12-C615-DC9B-09CD247352DA}" dt="2021-06-04T13:16:03.212" v="362" actId="1076"/>
          <ac:spMkLst>
            <pc:docMk/>
            <pc:sldMk cId="2779632961" sldId="309"/>
            <ac:spMk id="27" creationId="{DE68B54D-C7A3-44D7-B9F2-E5D9FDB3B295}"/>
          </ac:spMkLst>
        </pc:spChg>
        <pc:spChg chg="mod">
          <ac:chgData name="Victoria Crowe" userId="S::admn5004@ox.ac.uk::ac28fcc2-2a86-4c9a-8704-7eb0e401648d" providerId="AD" clId="Web-{966DFD43-FF12-C615-DC9B-09CD247352DA}" dt="2021-06-04T13:17:34.139" v="374" actId="1076"/>
          <ac:spMkLst>
            <pc:docMk/>
            <pc:sldMk cId="2779632961" sldId="309"/>
            <ac:spMk id="28" creationId="{63DA0BA2-25B9-4949-AC6B-7F0CA869D317}"/>
          </ac:spMkLst>
        </pc:spChg>
        <pc:spChg chg="mod">
          <ac:chgData name="Victoria Crowe" userId="S::admn5004@ox.ac.uk::ac28fcc2-2a86-4c9a-8704-7eb0e401648d" providerId="AD" clId="Web-{966DFD43-FF12-C615-DC9B-09CD247352DA}" dt="2021-06-04T12:52:42.120" v="255" actId="1076"/>
          <ac:spMkLst>
            <pc:docMk/>
            <pc:sldMk cId="2779632961" sldId="309"/>
            <ac:spMk id="29" creationId="{EDA07887-54B4-4F91-ADBB-CA4F7A9D3FFF}"/>
          </ac:spMkLst>
        </pc:spChg>
        <pc:spChg chg="mod">
          <ac:chgData name="Victoria Crowe" userId="S::admn5004@ox.ac.uk::ac28fcc2-2a86-4c9a-8704-7eb0e401648d" providerId="AD" clId="Web-{966DFD43-FF12-C615-DC9B-09CD247352DA}" dt="2021-06-04T12:55:02.924" v="271" actId="1076"/>
          <ac:spMkLst>
            <pc:docMk/>
            <pc:sldMk cId="2779632961" sldId="309"/>
            <ac:spMk id="31" creationId="{8D27A2BE-3943-487B-B805-F05E0550CAD6}"/>
          </ac:spMkLst>
        </pc:spChg>
        <pc:spChg chg="mod">
          <ac:chgData name="Victoria Crowe" userId="S::admn5004@ox.ac.uk::ac28fcc2-2a86-4c9a-8704-7eb0e401648d" providerId="AD" clId="Web-{966DFD43-FF12-C615-DC9B-09CD247352DA}" dt="2021-06-04T12:55:09.987" v="273" actId="1076"/>
          <ac:spMkLst>
            <pc:docMk/>
            <pc:sldMk cId="2779632961" sldId="309"/>
            <ac:spMk id="32" creationId="{179EEBE5-E209-434F-8E07-DB45393C93BF}"/>
          </ac:spMkLst>
        </pc:spChg>
        <pc:spChg chg="mod">
          <ac:chgData name="Victoria Crowe" userId="S::admn5004@ox.ac.uk::ac28fcc2-2a86-4c9a-8704-7eb0e401648d" providerId="AD" clId="Web-{966DFD43-FF12-C615-DC9B-09CD247352DA}" dt="2021-06-04T12:55:16.097" v="275" actId="1076"/>
          <ac:spMkLst>
            <pc:docMk/>
            <pc:sldMk cId="2779632961" sldId="309"/>
            <ac:spMk id="33" creationId="{49E81CC8-C11A-41F0-BD09-A5D0D5F29F5B}"/>
          </ac:spMkLst>
        </pc:spChg>
        <pc:spChg chg="mod">
          <ac:chgData name="Victoria Crowe" userId="S::admn5004@ox.ac.uk::ac28fcc2-2a86-4c9a-8704-7eb0e401648d" providerId="AD" clId="Web-{966DFD43-FF12-C615-DC9B-09CD247352DA}" dt="2021-06-04T13:16:10.853" v="363" actId="1076"/>
          <ac:spMkLst>
            <pc:docMk/>
            <pc:sldMk cId="2779632961" sldId="309"/>
            <ac:spMk id="34" creationId="{84A4B5CF-6BBB-41F5-AC82-212BFA6058DC}"/>
          </ac:spMkLst>
        </pc:spChg>
        <pc:spChg chg="mod">
          <ac:chgData name="Victoria Crowe" userId="S::admn5004@ox.ac.uk::ac28fcc2-2a86-4c9a-8704-7eb0e401648d" providerId="AD" clId="Web-{966DFD43-FF12-C615-DC9B-09CD247352DA}" dt="2021-06-04T12:52:26.432" v="251" actId="1076"/>
          <ac:spMkLst>
            <pc:docMk/>
            <pc:sldMk cId="2779632961" sldId="309"/>
            <ac:spMk id="35" creationId="{92FC8941-4606-46E6-B2ED-44AF94D6C7F6}"/>
          </ac:spMkLst>
        </pc:spChg>
        <pc:spChg chg="mod">
          <ac:chgData name="Victoria Crowe" userId="S::admn5004@ox.ac.uk::ac28fcc2-2a86-4c9a-8704-7eb0e401648d" providerId="AD" clId="Web-{966DFD43-FF12-C615-DC9B-09CD247352DA}" dt="2021-06-04T13:14:04.752" v="338" actId="1076"/>
          <ac:spMkLst>
            <pc:docMk/>
            <pc:sldMk cId="2779632961" sldId="309"/>
            <ac:spMk id="36" creationId="{09D8507E-BCB5-4904-AB52-D75BF3F94E90}"/>
          </ac:spMkLst>
        </pc:spChg>
        <pc:spChg chg="mod">
          <ac:chgData name="Victoria Crowe" userId="S::admn5004@ox.ac.uk::ac28fcc2-2a86-4c9a-8704-7eb0e401648d" providerId="AD" clId="Web-{966DFD43-FF12-C615-DC9B-09CD247352DA}" dt="2021-06-04T12:57:47.543" v="302" actId="1076"/>
          <ac:spMkLst>
            <pc:docMk/>
            <pc:sldMk cId="2779632961" sldId="309"/>
            <ac:spMk id="37" creationId="{92E1AAB1-ACF9-47C3-A4E0-7DBA4662293B}"/>
          </ac:spMkLst>
        </pc:spChg>
        <pc:spChg chg="mod">
          <ac:chgData name="Victoria Crowe" userId="S::admn5004@ox.ac.uk::ac28fcc2-2a86-4c9a-8704-7eb0e401648d" providerId="AD" clId="Web-{966DFD43-FF12-C615-DC9B-09CD247352DA}" dt="2021-06-04T13:14:10.893" v="339" actId="1076"/>
          <ac:spMkLst>
            <pc:docMk/>
            <pc:sldMk cId="2779632961" sldId="309"/>
            <ac:spMk id="50" creationId="{8A797B72-B820-45DC-9087-4BB835A420DC}"/>
          </ac:spMkLst>
        </pc:spChg>
        <pc:spChg chg="mod">
          <ac:chgData name="Victoria Crowe" userId="S::admn5004@ox.ac.uk::ac28fcc2-2a86-4c9a-8704-7eb0e401648d" providerId="AD" clId="Web-{966DFD43-FF12-C615-DC9B-09CD247352DA}" dt="2021-06-04T12:52:38.057" v="254" actId="1076"/>
          <ac:spMkLst>
            <pc:docMk/>
            <pc:sldMk cId="2779632961" sldId="309"/>
            <ac:spMk id="51" creationId="{8ABA2A9E-8438-4683-B1DA-788A0D8018DC}"/>
          </ac:spMkLst>
        </pc:spChg>
        <pc:spChg chg="mod">
          <ac:chgData name="Victoria Crowe" userId="S::admn5004@ox.ac.uk::ac28fcc2-2a86-4c9a-8704-7eb0e401648d" providerId="AD" clId="Web-{966DFD43-FF12-C615-DC9B-09CD247352DA}" dt="2021-06-04T12:58:23.904" v="306" actId="1076"/>
          <ac:spMkLst>
            <pc:docMk/>
            <pc:sldMk cId="2779632961" sldId="309"/>
            <ac:spMk id="63" creationId="{4C4449F3-5746-4631-A1D9-2DA7DF8095D0}"/>
          </ac:spMkLst>
        </pc:spChg>
        <pc:spChg chg="mod">
          <ac:chgData name="Victoria Crowe" userId="S::admn5004@ox.ac.uk::ac28fcc2-2a86-4c9a-8704-7eb0e401648d" providerId="AD" clId="Web-{966DFD43-FF12-C615-DC9B-09CD247352DA}" dt="2021-06-04T13:17:17.325" v="370" actId="1076"/>
          <ac:spMkLst>
            <pc:docMk/>
            <pc:sldMk cId="2779632961" sldId="309"/>
            <ac:spMk id="64" creationId="{12909161-8E07-4C16-BD64-936C9911F999}"/>
          </ac:spMkLst>
        </pc:spChg>
        <pc:spChg chg="mod">
          <ac:chgData name="Victoria Crowe" userId="S::admn5004@ox.ac.uk::ac28fcc2-2a86-4c9a-8704-7eb0e401648d" providerId="AD" clId="Web-{966DFD43-FF12-C615-DC9B-09CD247352DA}" dt="2021-06-04T12:59:10.797" v="318" actId="1076"/>
          <ac:spMkLst>
            <pc:docMk/>
            <pc:sldMk cId="2779632961" sldId="309"/>
            <ac:spMk id="65" creationId="{26CD06A4-849F-4CE6-B0BD-15FDE1F2C46E}"/>
          </ac:spMkLst>
        </pc:spChg>
        <pc:spChg chg="mod">
          <ac:chgData name="Victoria Crowe" userId="S::admn5004@ox.ac.uk::ac28fcc2-2a86-4c9a-8704-7eb0e401648d" providerId="AD" clId="Web-{966DFD43-FF12-C615-DC9B-09CD247352DA}" dt="2021-06-04T13:14:13.800" v="340" actId="1076"/>
          <ac:spMkLst>
            <pc:docMk/>
            <pc:sldMk cId="2779632961" sldId="309"/>
            <ac:spMk id="67" creationId="{49E81CC8-C11A-41F0-BD09-A5D0D5F29F5B}"/>
          </ac:spMkLst>
        </pc:spChg>
        <pc:spChg chg="mod">
          <ac:chgData name="Victoria Crowe" userId="S::admn5004@ox.ac.uk::ac28fcc2-2a86-4c9a-8704-7eb0e401648d" providerId="AD" clId="Web-{966DFD43-FF12-C615-DC9B-09CD247352DA}" dt="2021-06-04T12:55:32.879" v="278" actId="1076"/>
          <ac:spMkLst>
            <pc:docMk/>
            <pc:sldMk cId="2779632961" sldId="309"/>
            <ac:spMk id="68" creationId="{F34385E3-8750-4410-BA5A-7880349F7677}"/>
          </ac:spMkLst>
        </pc:spChg>
        <pc:spChg chg="mod">
          <ac:chgData name="Victoria Crowe" userId="S::admn5004@ox.ac.uk::ac28fcc2-2a86-4c9a-8704-7eb0e401648d" providerId="AD" clId="Web-{966DFD43-FF12-C615-DC9B-09CD247352DA}" dt="2021-06-04T13:17:53.140" v="377" actId="14100"/>
          <ac:spMkLst>
            <pc:docMk/>
            <pc:sldMk cId="2779632961" sldId="309"/>
            <ac:spMk id="78" creationId="{12909161-8E07-4C16-BD64-936C9911F999}"/>
          </ac:spMkLst>
        </pc:spChg>
        <pc:cxnChg chg="mod">
          <ac:chgData name="Victoria Crowe" userId="S::admn5004@ox.ac.uk::ac28fcc2-2a86-4c9a-8704-7eb0e401648d" providerId="AD" clId="Web-{966DFD43-FF12-C615-DC9B-09CD247352DA}" dt="2021-06-04T13:14:54.489" v="348" actId="14100"/>
          <ac:cxnSpMkLst>
            <pc:docMk/>
            <pc:sldMk cId="2779632961" sldId="309"/>
            <ac:cxnSpMk id="41" creationId="{326FDAE6-11E5-41E7-AC28-B249B5F293B1}"/>
          </ac:cxnSpMkLst>
        </pc:cxnChg>
        <pc:cxnChg chg="mod">
          <ac:chgData name="Victoria Crowe" userId="S::admn5004@ox.ac.uk::ac28fcc2-2a86-4c9a-8704-7eb0e401648d" providerId="AD" clId="Web-{966DFD43-FF12-C615-DC9B-09CD247352DA}" dt="2021-06-04T12:52:45.886" v="256" actId="1076"/>
          <ac:cxnSpMkLst>
            <pc:docMk/>
            <pc:sldMk cId="2779632961" sldId="309"/>
            <ac:cxnSpMk id="43" creationId="{B5730095-D118-4DB3-9B76-1D955AE490EC}"/>
          </ac:cxnSpMkLst>
        </pc:cxnChg>
        <pc:cxnChg chg="mod">
          <ac:chgData name="Victoria Crowe" userId="S::admn5004@ox.ac.uk::ac28fcc2-2a86-4c9a-8704-7eb0e401648d" providerId="AD" clId="Web-{966DFD43-FF12-C615-DC9B-09CD247352DA}" dt="2021-06-04T13:14:58.286" v="349" actId="1076"/>
          <ac:cxnSpMkLst>
            <pc:docMk/>
            <pc:sldMk cId="2779632961" sldId="309"/>
            <ac:cxnSpMk id="49" creationId="{9DCF4D0D-9433-4899-B8AE-4F83843AB892}"/>
          </ac:cxnSpMkLst>
        </pc:cxnChg>
        <pc:cxnChg chg="mod">
          <ac:chgData name="Victoria Crowe" userId="S::admn5004@ox.ac.uk::ac28fcc2-2a86-4c9a-8704-7eb0e401648d" providerId="AD" clId="Web-{966DFD43-FF12-C615-DC9B-09CD247352DA}" dt="2021-06-04T12:51:25.084" v="221" actId="1076"/>
          <ac:cxnSpMkLst>
            <pc:docMk/>
            <pc:sldMk cId="2779632961" sldId="309"/>
            <ac:cxnSpMk id="53" creationId="{EEE694D5-91BF-4574-86C7-1C55B6F1234A}"/>
          </ac:cxnSpMkLst>
        </pc:cxnChg>
        <pc:cxnChg chg="mod">
          <ac:chgData name="Victoria Crowe" userId="S::admn5004@ox.ac.uk::ac28fcc2-2a86-4c9a-8704-7eb0e401648d" providerId="AD" clId="Web-{966DFD43-FF12-C615-DC9B-09CD247352DA}" dt="2021-06-04T13:14:49.286" v="347" actId="1076"/>
          <ac:cxnSpMkLst>
            <pc:docMk/>
            <pc:sldMk cId="2779632961" sldId="309"/>
            <ac:cxnSpMk id="62" creationId="{B41E1731-3457-476B-A02B-BC8A87AF318F}"/>
          </ac:cxnSpMkLst>
        </pc:cxnChg>
        <pc:cxnChg chg="mod">
          <ac:chgData name="Victoria Crowe" userId="S::admn5004@ox.ac.uk::ac28fcc2-2a86-4c9a-8704-7eb0e401648d" providerId="AD" clId="Web-{966DFD43-FF12-C615-DC9B-09CD247352DA}" dt="2021-06-04T12:54:32.595" v="265" actId="1076"/>
          <ac:cxnSpMkLst>
            <pc:docMk/>
            <pc:sldMk cId="2779632961" sldId="309"/>
            <ac:cxnSpMk id="69" creationId="{EEE694D5-91BF-4574-86C7-1C55B6F1234A}"/>
          </ac:cxnSpMkLst>
        </pc:cxnChg>
        <pc:cxnChg chg="mod">
          <ac:chgData name="Victoria Crowe" userId="S::admn5004@ox.ac.uk::ac28fcc2-2a86-4c9a-8704-7eb0e401648d" providerId="AD" clId="Web-{966DFD43-FF12-C615-DC9B-09CD247352DA}" dt="2021-06-04T12:49:44.657" v="206" actId="1076"/>
          <ac:cxnSpMkLst>
            <pc:docMk/>
            <pc:sldMk cId="2779632961" sldId="309"/>
            <ac:cxnSpMk id="70" creationId="{EEE694D5-91BF-4574-86C7-1C55B6F1234A}"/>
          </ac:cxnSpMkLst>
        </pc:cxnChg>
        <pc:cxnChg chg="mod">
          <ac:chgData name="Victoria Crowe" userId="S::admn5004@ox.ac.uk::ac28fcc2-2a86-4c9a-8704-7eb0e401648d" providerId="AD" clId="Web-{966DFD43-FF12-C615-DC9B-09CD247352DA}" dt="2021-06-04T13:13:31.922" v="337" actId="14100"/>
          <ac:cxnSpMkLst>
            <pc:docMk/>
            <pc:sldMk cId="2779632961" sldId="309"/>
            <ac:cxnSpMk id="74" creationId="{EEE694D5-91BF-4574-86C7-1C55B6F1234A}"/>
          </ac:cxnSpMkLst>
        </pc:cxnChg>
        <pc:cxnChg chg="mod">
          <ac:chgData name="Victoria Crowe" userId="S::admn5004@ox.ac.uk::ac28fcc2-2a86-4c9a-8704-7eb0e401648d" providerId="AD" clId="Web-{966DFD43-FF12-C615-DC9B-09CD247352DA}" dt="2021-06-04T13:08:29.234" v="330" actId="14100"/>
          <ac:cxnSpMkLst>
            <pc:docMk/>
            <pc:sldMk cId="2779632961" sldId="309"/>
            <ac:cxnSpMk id="75" creationId="{EEE694D5-91BF-4574-86C7-1C55B6F1234A}"/>
          </ac:cxnSpMkLst>
        </pc:cxnChg>
        <pc:cxnChg chg="mod">
          <ac:chgData name="Victoria Crowe" userId="S::admn5004@ox.ac.uk::ac28fcc2-2a86-4c9a-8704-7eb0e401648d" providerId="AD" clId="Web-{966DFD43-FF12-C615-DC9B-09CD247352DA}" dt="2021-06-04T13:08:13.608" v="327" actId="1076"/>
          <ac:cxnSpMkLst>
            <pc:docMk/>
            <pc:sldMk cId="2779632961" sldId="309"/>
            <ac:cxnSpMk id="76" creationId="{EEE694D5-91BF-4574-86C7-1C55B6F1234A}"/>
          </ac:cxnSpMkLst>
        </pc:cxnChg>
        <pc:cxnChg chg="mod">
          <ac:chgData name="Victoria Crowe" userId="S::admn5004@ox.ac.uk::ac28fcc2-2a86-4c9a-8704-7eb0e401648d" providerId="AD" clId="Web-{966DFD43-FF12-C615-DC9B-09CD247352DA}" dt="2021-06-04T13:08:35.109" v="331" actId="1076"/>
          <ac:cxnSpMkLst>
            <pc:docMk/>
            <pc:sldMk cId="2779632961" sldId="309"/>
            <ac:cxnSpMk id="77" creationId="{EEE694D5-91BF-4574-86C7-1C55B6F1234A}"/>
          </ac:cxnSpMkLst>
        </pc:cxnChg>
      </pc:sldChg>
    </pc:docChg>
  </pc:docChgLst>
  <pc:docChgLst>
    <pc:chgData name="Victoria Crowe" userId="S::admn5004@ox.ac.uk::ac28fcc2-2a86-4c9a-8704-7eb0e401648d" providerId="AD" clId="Web-{52D35F2C-8E68-A6D7-15CA-8A0B3912C064}"/>
    <pc:docChg chg="modSld">
      <pc:chgData name="Victoria Crowe" userId="S::admn5004@ox.ac.uk::ac28fcc2-2a86-4c9a-8704-7eb0e401648d" providerId="AD" clId="Web-{52D35F2C-8E68-A6D7-15CA-8A0B3912C064}" dt="2021-05-25T16:55:51.917" v="297" actId="1076"/>
      <pc:docMkLst>
        <pc:docMk/>
      </pc:docMkLst>
      <pc:sldChg chg="modSp">
        <pc:chgData name="Victoria Crowe" userId="S::admn5004@ox.ac.uk::ac28fcc2-2a86-4c9a-8704-7eb0e401648d" providerId="AD" clId="Web-{52D35F2C-8E68-A6D7-15CA-8A0B3912C064}" dt="2021-05-25T16:10:45.686" v="3" actId="20577"/>
        <pc:sldMkLst>
          <pc:docMk/>
          <pc:sldMk cId="283036810" sldId="285"/>
        </pc:sldMkLst>
        <pc:spChg chg="mod">
          <ac:chgData name="Victoria Crowe" userId="S::admn5004@ox.ac.uk::ac28fcc2-2a86-4c9a-8704-7eb0e401648d" providerId="AD" clId="Web-{52D35F2C-8E68-A6D7-15CA-8A0B3912C064}" dt="2021-05-25T16:10:45.686" v="3" actId="20577"/>
          <ac:spMkLst>
            <pc:docMk/>
            <pc:sldMk cId="283036810" sldId="285"/>
            <ac:spMk id="3" creationId="{00000000-0000-0000-0000-000000000000}"/>
          </ac:spMkLst>
        </pc:spChg>
      </pc:sldChg>
      <pc:sldChg chg="addSp delSp modSp">
        <pc:chgData name="Victoria Crowe" userId="S::admn5004@ox.ac.uk::ac28fcc2-2a86-4c9a-8704-7eb0e401648d" providerId="AD" clId="Web-{52D35F2C-8E68-A6D7-15CA-8A0B3912C064}" dt="2021-05-25T16:55:51.917" v="297" actId="1076"/>
        <pc:sldMkLst>
          <pc:docMk/>
          <pc:sldMk cId="2779632961" sldId="309"/>
        </pc:sldMkLst>
        <pc:spChg chg="mod">
          <ac:chgData name="Victoria Crowe" userId="S::admn5004@ox.ac.uk::ac28fcc2-2a86-4c9a-8704-7eb0e401648d" providerId="AD" clId="Web-{52D35F2C-8E68-A6D7-15CA-8A0B3912C064}" dt="2021-05-25T16:52:11.960" v="227" actId="1076"/>
          <ac:spMkLst>
            <pc:docMk/>
            <pc:sldMk cId="2779632961" sldId="309"/>
            <ac:spMk id="4" creationId="{813B3EE4-6E25-417E-B49E-A915C3E5FC3C}"/>
          </ac:spMkLst>
        </pc:spChg>
        <pc:spChg chg="mod">
          <ac:chgData name="Victoria Crowe" userId="S::admn5004@ox.ac.uk::ac28fcc2-2a86-4c9a-8704-7eb0e401648d" providerId="AD" clId="Web-{52D35F2C-8E68-A6D7-15CA-8A0B3912C064}" dt="2021-05-25T16:55:25.494" v="295" actId="1076"/>
          <ac:spMkLst>
            <pc:docMk/>
            <pc:sldMk cId="2779632961" sldId="309"/>
            <ac:spMk id="5" creationId="{D1EDD450-74AD-498E-9D8D-2AF63089038B}"/>
          </ac:spMkLst>
        </pc:spChg>
        <pc:spChg chg="mod">
          <ac:chgData name="Victoria Crowe" userId="S::admn5004@ox.ac.uk::ac28fcc2-2a86-4c9a-8704-7eb0e401648d" providerId="AD" clId="Web-{52D35F2C-8E68-A6D7-15CA-8A0B3912C064}" dt="2021-05-25T16:50:36.224" v="198" actId="14100"/>
          <ac:spMkLst>
            <pc:docMk/>
            <pc:sldMk cId="2779632961" sldId="309"/>
            <ac:spMk id="6" creationId="{D241B709-F4A6-4AD7-AC07-833BF2564142}"/>
          </ac:spMkLst>
        </pc:spChg>
        <pc:spChg chg="mod">
          <ac:chgData name="Victoria Crowe" userId="S::admn5004@ox.ac.uk::ac28fcc2-2a86-4c9a-8704-7eb0e401648d" providerId="AD" clId="Web-{52D35F2C-8E68-A6D7-15CA-8A0B3912C064}" dt="2021-05-25T16:52:17.913" v="229" actId="1076"/>
          <ac:spMkLst>
            <pc:docMk/>
            <pc:sldMk cId="2779632961" sldId="309"/>
            <ac:spMk id="8" creationId="{F34385E3-8750-4410-BA5A-7880349F7677}"/>
          </ac:spMkLst>
        </pc:spChg>
        <pc:spChg chg="mod">
          <ac:chgData name="Victoria Crowe" userId="S::admn5004@ox.ac.uk::ac28fcc2-2a86-4c9a-8704-7eb0e401648d" providerId="AD" clId="Web-{52D35F2C-8E68-A6D7-15CA-8A0B3912C064}" dt="2021-05-25T16:52:36.085" v="235" actId="1076"/>
          <ac:spMkLst>
            <pc:docMk/>
            <pc:sldMk cId="2779632961" sldId="309"/>
            <ac:spMk id="9" creationId="{1281738A-154B-42AC-98CA-D4975FE310FD}"/>
          </ac:spMkLst>
        </pc:spChg>
        <pc:spChg chg="mod">
          <ac:chgData name="Victoria Crowe" userId="S::admn5004@ox.ac.uk::ac28fcc2-2a86-4c9a-8704-7eb0e401648d" providerId="AD" clId="Web-{52D35F2C-8E68-A6D7-15CA-8A0B3912C064}" dt="2021-05-25T16:51:54.538" v="221" actId="1076"/>
          <ac:spMkLst>
            <pc:docMk/>
            <pc:sldMk cId="2779632961" sldId="309"/>
            <ac:spMk id="11" creationId="{57C96F27-797E-4812-9F8E-60BF37F960A9}"/>
          </ac:spMkLst>
        </pc:spChg>
        <pc:spChg chg="mod">
          <ac:chgData name="Victoria Crowe" userId="S::admn5004@ox.ac.uk::ac28fcc2-2a86-4c9a-8704-7eb0e401648d" providerId="AD" clId="Web-{52D35F2C-8E68-A6D7-15CA-8A0B3912C064}" dt="2021-05-25T16:54:53.728" v="288" actId="1076"/>
          <ac:spMkLst>
            <pc:docMk/>
            <pc:sldMk cId="2779632961" sldId="309"/>
            <ac:spMk id="12" creationId="{417221A6-BD0A-4FB5-BFFF-93AB4463A6F0}"/>
          </ac:spMkLst>
        </pc:spChg>
        <pc:spChg chg="mod">
          <ac:chgData name="Victoria Crowe" userId="S::admn5004@ox.ac.uk::ac28fcc2-2a86-4c9a-8704-7eb0e401648d" providerId="AD" clId="Web-{52D35F2C-8E68-A6D7-15CA-8A0B3912C064}" dt="2021-05-25T16:54:57.010" v="289" actId="1076"/>
          <ac:spMkLst>
            <pc:docMk/>
            <pc:sldMk cId="2779632961" sldId="309"/>
            <ac:spMk id="13" creationId="{00BF152E-D7E5-467C-8219-BDE313228C22}"/>
          </ac:spMkLst>
        </pc:spChg>
        <pc:spChg chg="mod">
          <ac:chgData name="Victoria Crowe" userId="S::admn5004@ox.ac.uk::ac28fcc2-2a86-4c9a-8704-7eb0e401648d" providerId="AD" clId="Web-{52D35F2C-8E68-A6D7-15CA-8A0B3912C064}" dt="2021-05-25T16:52:05.100" v="225" actId="1076"/>
          <ac:spMkLst>
            <pc:docMk/>
            <pc:sldMk cId="2779632961" sldId="309"/>
            <ac:spMk id="14" creationId="{823E4363-6BE1-40B0-90DC-77F7B1F8F30E}"/>
          </ac:spMkLst>
        </pc:spChg>
        <pc:spChg chg="mod">
          <ac:chgData name="Victoria Crowe" userId="S::admn5004@ox.ac.uk::ac28fcc2-2a86-4c9a-8704-7eb0e401648d" providerId="AD" clId="Web-{52D35F2C-8E68-A6D7-15CA-8A0B3912C064}" dt="2021-05-25T16:50:49.677" v="201" actId="1076"/>
          <ac:spMkLst>
            <pc:docMk/>
            <pc:sldMk cId="2779632961" sldId="309"/>
            <ac:spMk id="15" creationId="{391AAD65-DDE5-4A8C-A1DE-FBD6217A041B}"/>
          </ac:spMkLst>
        </pc:spChg>
        <pc:spChg chg="mod">
          <ac:chgData name="Victoria Crowe" userId="S::admn5004@ox.ac.uk::ac28fcc2-2a86-4c9a-8704-7eb0e401648d" providerId="AD" clId="Web-{52D35F2C-8E68-A6D7-15CA-8A0B3912C064}" dt="2021-05-25T16:54:47.509" v="286" actId="1076"/>
          <ac:spMkLst>
            <pc:docMk/>
            <pc:sldMk cId="2779632961" sldId="309"/>
            <ac:spMk id="17" creationId="{8FF47B1B-10C6-4E44-ADD5-D5F83A419930}"/>
          </ac:spMkLst>
        </pc:spChg>
        <pc:spChg chg="mod">
          <ac:chgData name="Victoria Crowe" userId="S::admn5004@ox.ac.uk::ac28fcc2-2a86-4c9a-8704-7eb0e401648d" providerId="AD" clId="Web-{52D35F2C-8E68-A6D7-15CA-8A0B3912C064}" dt="2021-05-25T16:54:41.853" v="285" actId="14100"/>
          <ac:spMkLst>
            <pc:docMk/>
            <pc:sldMk cId="2779632961" sldId="309"/>
            <ac:spMk id="19" creationId="{C9DE2157-94AC-44EC-AAAC-403C01FD2817}"/>
          </ac:spMkLst>
        </pc:spChg>
        <pc:spChg chg="del">
          <ac:chgData name="Victoria Crowe" userId="S::admn5004@ox.ac.uk::ac28fcc2-2a86-4c9a-8704-7eb0e401648d" providerId="AD" clId="Web-{52D35F2C-8E68-A6D7-15CA-8A0B3912C064}" dt="2021-05-25T16:53:01.351" v="242"/>
          <ac:spMkLst>
            <pc:docMk/>
            <pc:sldMk cId="2779632961" sldId="309"/>
            <ac:spMk id="20" creationId="{A4C50BE1-FA2D-4464-A62D-DE818BF114B9}"/>
          </ac:spMkLst>
        </pc:spChg>
        <pc:spChg chg="del">
          <ac:chgData name="Victoria Crowe" userId="S::admn5004@ox.ac.uk::ac28fcc2-2a86-4c9a-8704-7eb0e401648d" providerId="AD" clId="Web-{52D35F2C-8E68-A6D7-15CA-8A0B3912C064}" dt="2021-05-25T16:52:59.914" v="241"/>
          <ac:spMkLst>
            <pc:docMk/>
            <pc:sldMk cId="2779632961" sldId="309"/>
            <ac:spMk id="21" creationId="{D55D8DF1-5B29-48AB-9CE1-8C9C27061D8D}"/>
          </ac:spMkLst>
        </pc:spChg>
        <pc:spChg chg="mod">
          <ac:chgData name="Victoria Crowe" userId="S::admn5004@ox.ac.uk::ac28fcc2-2a86-4c9a-8704-7eb0e401648d" providerId="AD" clId="Web-{52D35F2C-8E68-A6D7-15CA-8A0B3912C064}" dt="2021-05-25T16:55:15.229" v="293" actId="1076"/>
          <ac:spMkLst>
            <pc:docMk/>
            <pc:sldMk cId="2779632961" sldId="309"/>
            <ac:spMk id="22" creationId="{9055F6A9-3D46-4BC2-968C-12EC1F6DE78E}"/>
          </ac:spMkLst>
        </pc:spChg>
        <pc:spChg chg="mod">
          <ac:chgData name="Victoria Crowe" userId="S::admn5004@ox.ac.uk::ac28fcc2-2a86-4c9a-8704-7eb0e401648d" providerId="AD" clId="Web-{52D35F2C-8E68-A6D7-15CA-8A0B3912C064}" dt="2021-05-25T16:50:21.130" v="194" actId="1076"/>
          <ac:spMkLst>
            <pc:docMk/>
            <pc:sldMk cId="2779632961" sldId="309"/>
            <ac:spMk id="23" creationId="{7DBD8FF5-620E-4246-A730-933F3437FC87}"/>
          </ac:spMkLst>
        </pc:spChg>
        <pc:spChg chg="mod">
          <ac:chgData name="Victoria Crowe" userId="S::admn5004@ox.ac.uk::ac28fcc2-2a86-4c9a-8704-7eb0e401648d" providerId="AD" clId="Web-{52D35F2C-8E68-A6D7-15CA-8A0B3912C064}" dt="2021-05-25T16:51:36.694" v="217" actId="1076"/>
          <ac:spMkLst>
            <pc:docMk/>
            <pc:sldMk cId="2779632961" sldId="309"/>
            <ac:spMk id="24" creationId="{42BCB2A1-38B9-413A-AAF9-5FA5D1F7428D}"/>
          </ac:spMkLst>
        </pc:spChg>
        <pc:spChg chg="mod">
          <ac:chgData name="Victoria Crowe" userId="S::admn5004@ox.ac.uk::ac28fcc2-2a86-4c9a-8704-7eb0e401648d" providerId="AD" clId="Web-{52D35F2C-8E68-A6D7-15CA-8A0B3912C064}" dt="2021-05-25T16:53:49.805" v="269" actId="1076"/>
          <ac:spMkLst>
            <pc:docMk/>
            <pc:sldMk cId="2779632961" sldId="309"/>
            <ac:spMk id="25" creationId="{063E700A-E685-4F87-8C88-B0CC21F7428E}"/>
          </ac:spMkLst>
        </pc:spChg>
        <pc:spChg chg="mod">
          <ac:chgData name="Victoria Crowe" userId="S::admn5004@ox.ac.uk::ac28fcc2-2a86-4c9a-8704-7eb0e401648d" providerId="AD" clId="Web-{52D35F2C-8E68-A6D7-15CA-8A0B3912C064}" dt="2021-05-25T16:51:32.475" v="216" actId="1076"/>
          <ac:spMkLst>
            <pc:docMk/>
            <pc:sldMk cId="2779632961" sldId="309"/>
            <ac:spMk id="26" creationId="{B9BD006B-FAFF-4171-976C-FDB31A01F4C2}"/>
          </ac:spMkLst>
        </pc:spChg>
        <pc:spChg chg="mod">
          <ac:chgData name="Victoria Crowe" userId="S::admn5004@ox.ac.uk::ac28fcc2-2a86-4c9a-8704-7eb0e401648d" providerId="AD" clId="Web-{52D35F2C-8E68-A6D7-15CA-8A0B3912C064}" dt="2021-05-25T16:51:39.209" v="218" actId="1076"/>
          <ac:spMkLst>
            <pc:docMk/>
            <pc:sldMk cId="2779632961" sldId="309"/>
            <ac:spMk id="27" creationId="{DE68B54D-C7A3-44D7-B9F2-E5D9FDB3B295}"/>
          </ac:spMkLst>
        </pc:spChg>
        <pc:spChg chg="mod">
          <ac:chgData name="Victoria Crowe" userId="S::admn5004@ox.ac.uk::ac28fcc2-2a86-4c9a-8704-7eb0e401648d" providerId="AD" clId="Web-{52D35F2C-8E68-A6D7-15CA-8A0B3912C064}" dt="2021-05-25T16:54:51.259" v="287" actId="1076"/>
          <ac:spMkLst>
            <pc:docMk/>
            <pc:sldMk cId="2779632961" sldId="309"/>
            <ac:spMk id="28" creationId="{63DA0BA2-25B9-4949-AC6B-7F0CA869D317}"/>
          </ac:spMkLst>
        </pc:spChg>
        <pc:spChg chg="mod">
          <ac:chgData name="Victoria Crowe" userId="S::admn5004@ox.ac.uk::ac28fcc2-2a86-4c9a-8704-7eb0e401648d" providerId="AD" clId="Web-{52D35F2C-8E68-A6D7-15CA-8A0B3912C064}" dt="2021-05-25T16:55:18.776" v="294" actId="1076"/>
          <ac:spMkLst>
            <pc:docMk/>
            <pc:sldMk cId="2779632961" sldId="309"/>
            <ac:spMk id="29" creationId="{EDA07887-54B4-4F91-ADBB-CA4F7A9D3FFF}"/>
          </ac:spMkLst>
        </pc:spChg>
        <pc:spChg chg="del mod">
          <ac:chgData name="Victoria Crowe" userId="S::admn5004@ox.ac.uk::ac28fcc2-2a86-4c9a-8704-7eb0e401648d" providerId="AD" clId="Web-{52D35F2C-8E68-A6D7-15CA-8A0B3912C064}" dt="2021-05-25T16:14:01.197" v="32"/>
          <ac:spMkLst>
            <pc:docMk/>
            <pc:sldMk cId="2779632961" sldId="309"/>
            <ac:spMk id="30" creationId="{20B81079-C5D3-4D67-9D07-5239FD266492}"/>
          </ac:spMkLst>
        </pc:spChg>
        <pc:spChg chg="mod">
          <ac:chgData name="Victoria Crowe" userId="S::admn5004@ox.ac.uk::ac28fcc2-2a86-4c9a-8704-7eb0e401648d" providerId="AD" clId="Web-{52D35F2C-8E68-A6D7-15CA-8A0B3912C064}" dt="2021-05-25T16:52:02.866" v="224" actId="1076"/>
          <ac:spMkLst>
            <pc:docMk/>
            <pc:sldMk cId="2779632961" sldId="309"/>
            <ac:spMk id="31" creationId="{8D27A2BE-3943-487B-B805-F05E0550CAD6}"/>
          </ac:spMkLst>
        </pc:spChg>
        <pc:spChg chg="mod">
          <ac:chgData name="Victoria Crowe" userId="S::admn5004@ox.ac.uk::ac28fcc2-2a86-4c9a-8704-7eb0e401648d" providerId="AD" clId="Web-{52D35F2C-8E68-A6D7-15CA-8A0B3912C064}" dt="2021-05-25T16:52:09.163" v="226" actId="1076"/>
          <ac:spMkLst>
            <pc:docMk/>
            <pc:sldMk cId="2779632961" sldId="309"/>
            <ac:spMk id="32" creationId="{179EEBE5-E209-434F-8E07-DB45393C93BF}"/>
          </ac:spMkLst>
        </pc:spChg>
        <pc:spChg chg="mod">
          <ac:chgData name="Victoria Crowe" userId="S::admn5004@ox.ac.uk::ac28fcc2-2a86-4c9a-8704-7eb0e401648d" providerId="AD" clId="Web-{52D35F2C-8E68-A6D7-15CA-8A0B3912C064}" dt="2021-05-25T16:52:15.023" v="228" actId="1076"/>
          <ac:spMkLst>
            <pc:docMk/>
            <pc:sldMk cId="2779632961" sldId="309"/>
            <ac:spMk id="33" creationId="{49E81CC8-C11A-41F0-BD09-A5D0D5F29F5B}"/>
          </ac:spMkLst>
        </pc:spChg>
        <pc:spChg chg="mod">
          <ac:chgData name="Victoria Crowe" userId="S::admn5004@ox.ac.uk::ac28fcc2-2a86-4c9a-8704-7eb0e401648d" providerId="AD" clId="Web-{52D35F2C-8E68-A6D7-15CA-8A0B3912C064}" dt="2021-05-25T16:52:33.382" v="234" actId="1076"/>
          <ac:spMkLst>
            <pc:docMk/>
            <pc:sldMk cId="2779632961" sldId="309"/>
            <ac:spMk id="34" creationId="{84A4B5CF-6BBB-41F5-AC82-212BFA6058DC}"/>
          </ac:spMkLst>
        </pc:spChg>
        <pc:spChg chg="mod">
          <ac:chgData name="Victoria Crowe" userId="S::admn5004@ox.ac.uk::ac28fcc2-2a86-4c9a-8704-7eb0e401648d" providerId="AD" clId="Web-{52D35F2C-8E68-A6D7-15CA-8A0B3912C064}" dt="2021-05-25T16:52:53.273" v="240" actId="1076"/>
          <ac:spMkLst>
            <pc:docMk/>
            <pc:sldMk cId="2779632961" sldId="309"/>
            <ac:spMk id="35" creationId="{92FC8941-4606-46E6-B2ED-44AF94D6C7F6}"/>
          </ac:spMkLst>
        </pc:spChg>
        <pc:spChg chg="mod">
          <ac:chgData name="Victoria Crowe" userId="S::admn5004@ox.ac.uk::ac28fcc2-2a86-4c9a-8704-7eb0e401648d" providerId="AD" clId="Web-{52D35F2C-8E68-A6D7-15CA-8A0B3912C064}" dt="2021-05-25T16:50:17.724" v="193" actId="1076"/>
          <ac:spMkLst>
            <pc:docMk/>
            <pc:sldMk cId="2779632961" sldId="309"/>
            <ac:spMk id="36" creationId="{09D8507E-BCB5-4904-AB52-D75BF3F94E90}"/>
          </ac:spMkLst>
        </pc:spChg>
        <pc:spChg chg="mod">
          <ac:chgData name="Victoria Crowe" userId="S::admn5004@ox.ac.uk::ac28fcc2-2a86-4c9a-8704-7eb0e401648d" providerId="AD" clId="Web-{52D35F2C-8E68-A6D7-15CA-8A0B3912C064}" dt="2021-05-25T16:54:59.666" v="290" actId="1076"/>
          <ac:spMkLst>
            <pc:docMk/>
            <pc:sldMk cId="2779632961" sldId="309"/>
            <ac:spMk id="37" creationId="{92E1AAB1-ACF9-47C3-A4E0-7DBA4662293B}"/>
          </ac:spMkLst>
        </pc:spChg>
        <pc:spChg chg="add mod">
          <ac:chgData name="Victoria Crowe" userId="S::admn5004@ox.ac.uk::ac28fcc2-2a86-4c9a-8704-7eb0e401648d" providerId="AD" clId="Web-{52D35F2C-8E68-A6D7-15CA-8A0B3912C064}" dt="2021-05-25T16:53:19.477" v="252" actId="20577"/>
          <ac:spMkLst>
            <pc:docMk/>
            <pc:sldMk cId="2779632961" sldId="309"/>
            <ac:spMk id="50" creationId="{8A797B72-B820-45DC-9087-4BB835A420DC}"/>
          </ac:spMkLst>
        </pc:spChg>
        <pc:spChg chg="add mod">
          <ac:chgData name="Victoria Crowe" userId="S::admn5004@ox.ac.uk::ac28fcc2-2a86-4c9a-8704-7eb0e401648d" providerId="AD" clId="Web-{52D35F2C-8E68-A6D7-15CA-8A0B3912C064}" dt="2021-05-25T16:53:39.243" v="267" actId="20577"/>
          <ac:spMkLst>
            <pc:docMk/>
            <pc:sldMk cId="2779632961" sldId="309"/>
            <ac:spMk id="51" creationId="{8ABA2A9E-8438-4683-B1DA-788A0D8018DC}"/>
          </ac:spMkLst>
        </pc:spChg>
        <pc:spChg chg="mod">
          <ac:chgData name="Victoria Crowe" userId="S::admn5004@ox.ac.uk::ac28fcc2-2a86-4c9a-8704-7eb0e401648d" providerId="AD" clId="Web-{52D35F2C-8E68-A6D7-15CA-8A0B3912C064}" dt="2021-05-25T16:51:56.835" v="222" actId="1076"/>
          <ac:spMkLst>
            <pc:docMk/>
            <pc:sldMk cId="2779632961" sldId="309"/>
            <ac:spMk id="63" creationId="{4C4449F3-5746-4631-A1D9-2DA7DF8095D0}"/>
          </ac:spMkLst>
        </pc:spChg>
        <pc:spChg chg="mod">
          <ac:chgData name="Victoria Crowe" userId="S::admn5004@ox.ac.uk::ac28fcc2-2a86-4c9a-8704-7eb0e401648d" providerId="AD" clId="Web-{52D35F2C-8E68-A6D7-15CA-8A0B3912C064}" dt="2021-05-25T16:54:02.243" v="272" actId="1076"/>
          <ac:spMkLst>
            <pc:docMk/>
            <pc:sldMk cId="2779632961" sldId="309"/>
            <ac:spMk id="64" creationId="{12909161-8E07-4C16-BD64-936C9911F999}"/>
          </ac:spMkLst>
        </pc:spChg>
        <pc:spChg chg="mod">
          <ac:chgData name="Victoria Crowe" userId="S::admn5004@ox.ac.uk::ac28fcc2-2a86-4c9a-8704-7eb0e401648d" providerId="AD" clId="Web-{52D35F2C-8E68-A6D7-15CA-8A0B3912C064}" dt="2021-05-25T16:55:06.557" v="291" actId="1076"/>
          <ac:spMkLst>
            <pc:docMk/>
            <pc:sldMk cId="2779632961" sldId="309"/>
            <ac:spMk id="65" creationId="{26CD06A4-849F-4CE6-B0BD-15FDE1F2C46E}"/>
          </ac:spMkLst>
        </pc:spChg>
        <pc:spChg chg="mod">
          <ac:chgData name="Victoria Crowe" userId="S::admn5004@ox.ac.uk::ac28fcc2-2a86-4c9a-8704-7eb0e401648d" providerId="AD" clId="Web-{52D35F2C-8E68-A6D7-15CA-8A0B3912C064}" dt="2021-05-25T16:52:26.132" v="232" actId="1076"/>
          <ac:spMkLst>
            <pc:docMk/>
            <pc:sldMk cId="2779632961" sldId="309"/>
            <ac:spMk id="67" creationId="{49E81CC8-C11A-41F0-BD09-A5D0D5F29F5B}"/>
          </ac:spMkLst>
        </pc:spChg>
        <pc:spChg chg="mod">
          <ac:chgData name="Victoria Crowe" userId="S::admn5004@ox.ac.uk::ac28fcc2-2a86-4c9a-8704-7eb0e401648d" providerId="AD" clId="Web-{52D35F2C-8E68-A6D7-15CA-8A0B3912C064}" dt="2021-05-25T16:52:29.507" v="233" actId="1076"/>
          <ac:spMkLst>
            <pc:docMk/>
            <pc:sldMk cId="2779632961" sldId="309"/>
            <ac:spMk id="68" creationId="{F34385E3-8750-4410-BA5A-7880349F7677}"/>
          </ac:spMkLst>
        </pc:spChg>
        <pc:spChg chg="mod">
          <ac:chgData name="Victoria Crowe" userId="S::admn5004@ox.ac.uk::ac28fcc2-2a86-4c9a-8704-7eb0e401648d" providerId="AD" clId="Web-{52D35F2C-8E68-A6D7-15CA-8A0B3912C064}" dt="2021-05-25T16:53:54.634" v="270" actId="1076"/>
          <ac:spMkLst>
            <pc:docMk/>
            <pc:sldMk cId="2779632961" sldId="309"/>
            <ac:spMk id="78" creationId="{12909161-8E07-4C16-BD64-936C9911F999}"/>
          </ac:spMkLst>
        </pc:spChg>
        <pc:cxnChg chg="mod">
          <ac:chgData name="Victoria Crowe" userId="S::admn5004@ox.ac.uk::ac28fcc2-2a86-4c9a-8704-7eb0e401648d" providerId="AD" clId="Web-{52D35F2C-8E68-A6D7-15CA-8A0B3912C064}" dt="2021-05-25T16:55:51.917" v="297" actId="1076"/>
          <ac:cxnSpMkLst>
            <pc:docMk/>
            <pc:sldMk cId="2779632961" sldId="309"/>
            <ac:cxnSpMk id="41" creationId="{326FDAE6-11E5-41E7-AC28-B249B5F293B1}"/>
          </ac:cxnSpMkLst>
        </pc:cxnChg>
        <pc:cxnChg chg="del">
          <ac:chgData name="Victoria Crowe" userId="S::admn5004@ox.ac.uk::ac28fcc2-2a86-4c9a-8704-7eb0e401648d" providerId="AD" clId="Web-{52D35F2C-8E68-A6D7-15CA-8A0B3912C064}" dt="2021-05-25T16:52:38.273" v="236"/>
          <ac:cxnSpMkLst>
            <pc:docMk/>
            <pc:sldMk cId="2779632961" sldId="309"/>
            <ac:cxnSpMk id="48" creationId="{DB2CC08E-84A2-4111-9954-2006B084C96B}"/>
          </ac:cxnSpMkLst>
        </pc:cxnChg>
        <pc:cxnChg chg="mod">
          <ac:chgData name="Victoria Crowe" userId="S::admn5004@ox.ac.uk::ac28fcc2-2a86-4c9a-8704-7eb0e401648d" providerId="AD" clId="Web-{52D35F2C-8E68-A6D7-15CA-8A0B3912C064}" dt="2021-05-25T16:52:33.382" v="234" actId="1076"/>
          <ac:cxnSpMkLst>
            <pc:docMk/>
            <pc:sldMk cId="2779632961" sldId="309"/>
            <ac:cxnSpMk id="62" creationId="{B41E1731-3457-476B-A02B-BC8A87AF318F}"/>
          </ac:cxnSpMkLst>
        </pc:cxnChg>
        <pc:cxnChg chg="del mod">
          <ac:chgData name="Victoria Crowe" userId="S::admn5004@ox.ac.uk::ac28fcc2-2a86-4c9a-8704-7eb0e401648d" providerId="AD" clId="Web-{52D35F2C-8E68-A6D7-15CA-8A0B3912C064}" dt="2021-05-25T16:18:32.838" v="79"/>
          <ac:cxnSpMkLst>
            <pc:docMk/>
            <pc:sldMk cId="2779632961" sldId="309"/>
            <ac:cxnSpMk id="66" creationId="{582ABA52-BA2B-4722-87E9-6B40897EECF8}"/>
          </ac:cxnSpMkLst>
        </pc:cxnChg>
        <pc:cxnChg chg="del mod">
          <ac:chgData name="Victoria Crowe" userId="S::admn5004@ox.ac.uk::ac28fcc2-2a86-4c9a-8704-7eb0e401648d" providerId="AD" clId="Web-{52D35F2C-8E68-A6D7-15CA-8A0B3912C064}" dt="2021-05-25T16:17:26.209" v="70"/>
          <ac:cxnSpMkLst>
            <pc:docMk/>
            <pc:sldMk cId="2779632961" sldId="309"/>
            <ac:cxnSpMk id="71" creationId="{EEE694D5-91BF-4574-86C7-1C55B6F1234A}"/>
          </ac:cxnSpMkLst>
        </pc:cxnChg>
        <pc:cxnChg chg="del mod">
          <ac:chgData name="Victoria Crowe" userId="S::admn5004@ox.ac.uk::ac28fcc2-2a86-4c9a-8704-7eb0e401648d" providerId="AD" clId="Web-{52D35F2C-8E68-A6D7-15CA-8A0B3912C064}" dt="2021-05-25T16:17:24.537" v="69"/>
          <ac:cxnSpMkLst>
            <pc:docMk/>
            <pc:sldMk cId="2779632961" sldId="309"/>
            <ac:cxnSpMk id="72" creationId="{EEE694D5-91BF-4574-86C7-1C55B6F1234A}"/>
          </ac:cxnSpMkLst>
        </pc:cxnChg>
        <pc:cxnChg chg="del mod">
          <ac:chgData name="Victoria Crowe" userId="S::admn5004@ox.ac.uk::ac28fcc2-2a86-4c9a-8704-7eb0e401648d" providerId="AD" clId="Web-{52D35F2C-8E68-A6D7-15CA-8A0B3912C064}" dt="2021-05-25T16:17:23.584" v="68"/>
          <ac:cxnSpMkLst>
            <pc:docMk/>
            <pc:sldMk cId="2779632961" sldId="309"/>
            <ac:cxnSpMk id="73" creationId="{EEE694D5-91BF-4574-86C7-1C55B6F1234A}"/>
          </ac:cxnSpMkLst>
        </pc:cxnChg>
        <pc:cxnChg chg="mod">
          <ac:chgData name="Victoria Crowe" userId="S::admn5004@ox.ac.uk::ac28fcc2-2a86-4c9a-8704-7eb0e401648d" providerId="AD" clId="Web-{52D35F2C-8E68-A6D7-15CA-8A0B3912C064}" dt="2021-05-25T16:18:08.133" v="75" actId="14100"/>
          <ac:cxnSpMkLst>
            <pc:docMk/>
            <pc:sldMk cId="2779632961" sldId="309"/>
            <ac:cxnSpMk id="74" creationId="{EEE694D5-91BF-4574-86C7-1C55B6F1234A}"/>
          </ac:cxnSpMkLst>
        </pc:cxnChg>
        <pc:cxnChg chg="mod">
          <ac:chgData name="Victoria Crowe" userId="S::admn5004@ox.ac.uk::ac28fcc2-2a86-4c9a-8704-7eb0e401648d" providerId="AD" clId="Web-{52D35F2C-8E68-A6D7-15CA-8A0B3912C064}" dt="2021-05-25T16:18:12.180" v="76" actId="1076"/>
          <ac:cxnSpMkLst>
            <pc:docMk/>
            <pc:sldMk cId="2779632961" sldId="309"/>
            <ac:cxnSpMk id="75" creationId="{EEE694D5-91BF-4574-86C7-1C55B6F1234A}"/>
          </ac:cxnSpMkLst>
        </pc:cxnChg>
      </pc:sldChg>
      <pc:sldChg chg="modSp">
        <pc:chgData name="Victoria Crowe" userId="S::admn5004@ox.ac.uk::ac28fcc2-2a86-4c9a-8704-7eb0e401648d" providerId="AD" clId="Web-{52D35F2C-8E68-A6D7-15CA-8A0B3912C064}" dt="2021-05-25T16:11:23.282" v="21"/>
        <pc:sldMkLst>
          <pc:docMk/>
          <pc:sldMk cId="1005478661" sldId="310"/>
        </pc:sldMkLst>
        <pc:graphicFrameChg chg="mod modGraphic">
          <ac:chgData name="Victoria Crowe" userId="S::admn5004@ox.ac.uk::ac28fcc2-2a86-4c9a-8704-7eb0e401648d" providerId="AD" clId="Web-{52D35F2C-8E68-A6D7-15CA-8A0B3912C064}" dt="2021-05-25T16:11:23.282" v="21"/>
          <ac:graphicFrameMkLst>
            <pc:docMk/>
            <pc:sldMk cId="1005478661" sldId="310"/>
            <ac:graphicFrameMk id="2" creationId="{51E64FE8-869E-47EF-8EBA-71BE53208519}"/>
          </ac:graphicFrameMkLst>
        </pc:graphicFrameChg>
      </pc:sldChg>
    </pc:docChg>
  </pc:docChgLst>
  <pc:docChgLst>
    <pc:chgData name="Victoria Crowe" userId="S::admn5004@ox.ac.uk::ac28fcc2-2a86-4c9a-8704-7eb0e401648d" providerId="AD" clId="Web-{F20EE79F-A2F8-AC76-AA78-56E1C177FB64}"/>
    <pc:docChg chg="modSld">
      <pc:chgData name="Victoria Crowe" userId="S::admn5004@ox.ac.uk::ac28fcc2-2a86-4c9a-8704-7eb0e401648d" providerId="AD" clId="Web-{F20EE79F-A2F8-AC76-AA78-56E1C177FB64}" dt="2021-06-04T14:17:49.704" v="170" actId="1076"/>
      <pc:docMkLst>
        <pc:docMk/>
      </pc:docMkLst>
      <pc:sldChg chg="modSp">
        <pc:chgData name="Victoria Crowe" userId="S::admn5004@ox.ac.uk::ac28fcc2-2a86-4c9a-8704-7eb0e401648d" providerId="AD" clId="Web-{F20EE79F-A2F8-AC76-AA78-56E1C177FB64}" dt="2021-06-04T14:08:18.630" v="168" actId="20577"/>
        <pc:sldMkLst>
          <pc:docMk/>
          <pc:sldMk cId="283036810" sldId="285"/>
        </pc:sldMkLst>
        <pc:spChg chg="mod">
          <ac:chgData name="Victoria Crowe" userId="S::admn5004@ox.ac.uk::ac28fcc2-2a86-4c9a-8704-7eb0e401648d" providerId="AD" clId="Web-{F20EE79F-A2F8-AC76-AA78-56E1C177FB64}" dt="2021-06-04T14:08:18.630" v="168" actId="20577"/>
          <ac:spMkLst>
            <pc:docMk/>
            <pc:sldMk cId="283036810" sldId="285"/>
            <ac:spMk id="3" creationId="{00000000-0000-0000-0000-000000000000}"/>
          </ac:spMkLst>
        </pc:spChg>
      </pc:sldChg>
      <pc:sldChg chg="addSp modSp">
        <pc:chgData name="Victoria Crowe" userId="S::admn5004@ox.ac.uk::ac28fcc2-2a86-4c9a-8704-7eb0e401648d" providerId="AD" clId="Web-{F20EE79F-A2F8-AC76-AA78-56E1C177FB64}" dt="2021-06-04T14:17:49.704" v="170" actId="1076"/>
        <pc:sldMkLst>
          <pc:docMk/>
          <pc:sldMk cId="2779632961" sldId="309"/>
        </pc:sldMkLst>
        <pc:spChg chg="mod">
          <ac:chgData name="Victoria Crowe" userId="S::admn5004@ox.ac.uk::ac28fcc2-2a86-4c9a-8704-7eb0e401648d" providerId="AD" clId="Web-{F20EE79F-A2F8-AC76-AA78-56E1C177FB64}" dt="2021-06-04T14:04:57.407" v="135" actId="1076"/>
          <ac:spMkLst>
            <pc:docMk/>
            <pc:sldMk cId="2779632961" sldId="309"/>
            <ac:spMk id="3" creationId="{AFD86F64-7527-46DB-96DB-DF9CE8EAC0D2}"/>
          </ac:spMkLst>
        </pc:spChg>
        <pc:spChg chg="mod">
          <ac:chgData name="Victoria Crowe" userId="S::admn5004@ox.ac.uk::ac28fcc2-2a86-4c9a-8704-7eb0e401648d" providerId="AD" clId="Web-{F20EE79F-A2F8-AC76-AA78-56E1C177FB64}" dt="2021-06-04T14:04:26.531" v="85" actId="1076"/>
          <ac:spMkLst>
            <pc:docMk/>
            <pc:sldMk cId="2779632961" sldId="309"/>
            <ac:spMk id="4" creationId="{813B3EE4-6E25-417E-B49E-A915C3E5FC3C}"/>
          </ac:spMkLst>
        </pc:spChg>
        <pc:spChg chg="mod">
          <ac:chgData name="Victoria Crowe" userId="S::admn5004@ox.ac.uk::ac28fcc2-2a86-4c9a-8704-7eb0e401648d" providerId="AD" clId="Web-{F20EE79F-A2F8-AC76-AA78-56E1C177FB64}" dt="2021-06-04T14:04:26.562" v="86" actId="1076"/>
          <ac:spMkLst>
            <pc:docMk/>
            <pc:sldMk cId="2779632961" sldId="309"/>
            <ac:spMk id="5" creationId="{D1EDD450-74AD-498E-9D8D-2AF63089038B}"/>
          </ac:spMkLst>
        </pc:spChg>
        <pc:spChg chg="mod">
          <ac:chgData name="Victoria Crowe" userId="S::admn5004@ox.ac.uk::ac28fcc2-2a86-4c9a-8704-7eb0e401648d" providerId="AD" clId="Web-{F20EE79F-A2F8-AC76-AA78-56E1C177FB64}" dt="2021-06-04T14:04:26.593" v="87" actId="1076"/>
          <ac:spMkLst>
            <pc:docMk/>
            <pc:sldMk cId="2779632961" sldId="309"/>
            <ac:spMk id="6" creationId="{D241B709-F4A6-4AD7-AC07-833BF2564142}"/>
          </ac:spMkLst>
        </pc:spChg>
        <pc:spChg chg="mod">
          <ac:chgData name="Victoria Crowe" userId="S::admn5004@ox.ac.uk::ac28fcc2-2a86-4c9a-8704-7eb0e401648d" providerId="AD" clId="Web-{F20EE79F-A2F8-AC76-AA78-56E1C177FB64}" dt="2021-06-04T14:04:26.625" v="88" actId="1076"/>
          <ac:spMkLst>
            <pc:docMk/>
            <pc:sldMk cId="2779632961" sldId="309"/>
            <ac:spMk id="8" creationId="{F34385E3-8750-4410-BA5A-7880349F7677}"/>
          </ac:spMkLst>
        </pc:spChg>
        <pc:spChg chg="mod">
          <ac:chgData name="Victoria Crowe" userId="S::admn5004@ox.ac.uk::ac28fcc2-2a86-4c9a-8704-7eb0e401648d" providerId="AD" clId="Web-{F20EE79F-A2F8-AC76-AA78-56E1C177FB64}" dt="2021-06-04T14:04:26.656" v="89" actId="1076"/>
          <ac:spMkLst>
            <pc:docMk/>
            <pc:sldMk cId="2779632961" sldId="309"/>
            <ac:spMk id="9" creationId="{1281738A-154B-42AC-98CA-D4975FE310FD}"/>
          </ac:spMkLst>
        </pc:spChg>
        <pc:spChg chg="mod">
          <ac:chgData name="Victoria Crowe" userId="S::admn5004@ox.ac.uk::ac28fcc2-2a86-4c9a-8704-7eb0e401648d" providerId="AD" clId="Web-{F20EE79F-A2F8-AC76-AA78-56E1C177FB64}" dt="2021-06-04T14:04:26.687" v="90" actId="1076"/>
          <ac:spMkLst>
            <pc:docMk/>
            <pc:sldMk cId="2779632961" sldId="309"/>
            <ac:spMk id="11" creationId="{57C96F27-797E-4812-9F8E-60BF37F960A9}"/>
          </ac:spMkLst>
        </pc:spChg>
        <pc:spChg chg="mod">
          <ac:chgData name="Victoria Crowe" userId="S::admn5004@ox.ac.uk::ac28fcc2-2a86-4c9a-8704-7eb0e401648d" providerId="AD" clId="Web-{F20EE79F-A2F8-AC76-AA78-56E1C177FB64}" dt="2021-06-04T14:06:32.612" v="149" actId="1076"/>
          <ac:spMkLst>
            <pc:docMk/>
            <pc:sldMk cId="2779632961" sldId="309"/>
            <ac:spMk id="12" creationId="{417221A6-BD0A-4FB5-BFFF-93AB4463A6F0}"/>
          </ac:spMkLst>
        </pc:spChg>
        <pc:spChg chg="mod">
          <ac:chgData name="Victoria Crowe" userId="S::admn5004@ox.ac.uk::ac28fcc2-2a86-4c9a-8704-7eb0e401648d" providerId="AD" clId="Web-{F20EE79F-A2F8-AC76-AA78-56E1C177FB64}" dt="2021-06-04T14:04:27.812" v="122" actId="1076"/>
          <ac:spMkLst>
            <pc:docMk/>
            <pc:sldMk cId="2779632961" sldId="309"/>
            <ac:spMk id="13" creationId="{00BF152E-D7E5-467C-8219-BDE313228C22}"/>
          </ac:spMkLst>
        </pc:spChg>
        <pc:spChg chg="mod">
          <ac:chgData name="Victoria Crowe" userId="S::admn5004@ox.ac.uk::ac28fcc2-2a86-4c9a-8704-7eb0e401648d" providerId="AD" clId="Web-{F20EE79F-A2F8-AC76-AA78-56E1C177FB64}" dt="2021-06-04T14:04:26.750" v="92" actId="1076"/>
          <ac:spMkLst>
            <pc:docMk/>
            <pc:sldMk cId="2779632961" sldId="309"/>
            <ac:spMk id="14" creationId="{823E4363-6BE1-40B0-90DC-77F7B1F8F30E}"/>
          </ac:spMkLst>
        </pc:spChg>
        <pc:spChg chg="mod">
          <ac:chgData name="Victoria Crowe" userId="S::admn5004@ox.ac.uk::ac28fcc2-2a86-4c9a-8704-7eb0e401648d" providerId="AD" clId="Web-{F20EE79F-A2F8-AC76-AA78-56E1C177FB64}" dt="2021-06-04T14:17:49.704" v="170" actId="1076"/>
          <ac:spMkLst>
            <pc:docMk/>
            <pc:sldMk cId="2779632961" sldId="309"/>
            <ac:spMk id="15" creationId="{391AAD65-DDE5-4A8C-A1DE-FBD6217A041B}"/>
          </ac:spMkLst>
        </pc:spChg>
        <pc:spChg chg="mod">
          <ac:chgData name="Victoria Crowe" userId="S::admn5004@ox.ac.uk::ac28fcc2-2a86-4c9a-8704-7eb0e401648d" providerId="AD" clId="Web-{F20EE79F-A2F8-AC76-AA78-56E1C177FB64}" dt="2021-06-04T14:07:27.848" v="166" actId="14100"/>
          <ac:spMkLst>
            <pc:docMk/>
            <pc:sldMk cId="2779632961" sldId="309"/>
            <ac:spMk id="17" creationId="{8FF47B1B-10C6-4E44-ADD5-D5F83A419930}"/>
          </ac:spMkLst>
        </pc:spChg>
        <pc:spChg chg="mod">
          <ac:chgData name="Victoria Crowe" userId="S::admn5004@ox.ac.uk::ac28fcc2-2a86-4c9a-8704-7eb0e401648d" providerId="AD" clId="Web-{F20EE79F-A2F8-AC76-AA78-56E1C177FB64}" dt="2021-06-04T14:07:07.269" v="160" actId="20577"/>
          <ac:spMkLst>
            <pc:docMk/>
            <pc:sldMk cId="2779632961" sldId="309"/>
            <ac:spMk id="19" creationId="{C9DE2157-94AC-44EC-AAAC-403C01FD2817}"/>
          </ac:spMkLst>
        </pc:spChg>
        <pc:spChg chg="mod">
          <ac:chgData name="Victoria Crowe" userId="S::admn5004@ox.ac.uk::ac28fcc2-2a86-4c9a-8704-7eb0e401648d" providerId="AD" clId="Web-{F20EE79F-A2F8-AC76-AA78-56E1C177FB64}" dt="2021-06-04T14:05:39.704" v="140" actId="1076"/>
          <ac:spMkLst>
            <pc:docMk/>
            <pc:sldMk cId="2779632961" sldId="309"/>
            <ac:spMk id="22" creationId="{9055F6A9-3D46-4BC2-968C-12EC1F6DE78E}"/>
          </ac:spMkLst>
        </pc:spChg>
        <pc:spChg chg="mod">
          <ac:chgData name="Victoria Crowe" userId="S::admn5004@ox.ac.uk::ac28fcc2-2a86-4c9a-8704-7eb0e401648d" providerId="AD" clId="Web-{F20EE79F-A2F8-AC76-AA78-56E1C177FB64}" dt="2021-06-04T14:04:26.937" v="97" actId="1076"/>
          <ac:spMkLst>
            <pc:docMk/>
            <pc:sldMk cId="2779632961" sldId="309"/>
            <ac:spMk id="23" creationId="{7DBD8FF5-620E-4246-A730-933F3437FC87}"/>
          </ac:spMkLst>
        </pc:spChg>
        <pc:spChg chg="mod">
          <ac:chgData name="Victoria Crowe" userId="S::admn5004@ox.ac.uk::ac28fcc2-2a86-4c9a-8704-7eb0e401648d" providerId="AD" clId="Web-{F20EE79F-A2F8-AC76-AA78-56E1C177FB64}" dt="2021-06-04T14:04:26.969" v="98" actId="1076"/>
          <ac:spMkLst>
            <pc:docMk/>
            <pc:sldMk cId="2779632961" sldId="309"/>
            <ac:spMk id="24" creationId="{42BCB2A1-38B9-413A-AAF9-5FA5D1F7428D}"/>
          </ac:spMkLst>
        </pc:spChg>
        <pc:spChg chg="mod">
          <ac:chgData name="Victoria Crowe" userId="S::admn5004@ox.ac.uk::ac28fcc2-2a86-4c9a-8704-7eb0e401648d" providerId="AD" clId="Web-{F20EE79F-A2F8-AC76-AA78-56E1C177FB64}" dt="2021-06-04T14:04:27" v="99" actId="1076"/>
          <ac:spMkLst>
            <pc:docMk/>
            <pc:sldMk cId="2779632961" sldId="309"/>
            <ac:spMk id="25" creationId="{063E700A-E685-4F87-8C88-B0CC21F7428E}"/>
          </ac:spMkLst>
        </pc:spChg>
        <pc:spChg chg="mod">
          <ac:chgData name="Victoria Crowe" userId="S::admn5004@ox.ac.uk::ac28fcc2-2a86-4c9a-8704-7eb0e401648d" providerId="AD" clId="Web-{F20EE79F-A2F8-AC76-AA78-56E1C177FB64}" dt="2021-06-04T14:04:27.047" v="100" actId="1076"/>
          <ac:spMkLst>
            <pc:docMk/>
            <pc:sldMk cId="2779632961" sldId="309"/>
            <ac:spMk id="26" creationId="{B9BD006B-FAFF-4171-976C-FDB31A01F4C2}"/>
          </ac:spMkLst>
        </pc:spChg>
        <pc:spChg chg="mod">
          <ac:chgData name="Victoria Crowe" userId="S::admn5004@ox.ac.uk::ac28fcc2-2a86-4c9a-8704-7eb0e401648d" providerId="AD" clId="Web-{F20EE79F-A2F8-AC76-AA78-56E1C177FB64}" dt="2021-06-04T14:17:40.172" v="169" actId="20577"/>
          <ac:spMkLst>
            <pc:docMk/>
            <pc:sldMk cId="2779632961" sldId="309"/>
            <ac:spMk id="27" creationId="{DE68B54D-C7A3-44D7-B9F2-E5D9FDB3B295}"/>
          </ac:spMkLst>
        </pc:spChg>
        <pc:spChg chg="mod">
          <ac:chgData name="Victoria Crowe" userId="S::admn5004@ox.ac.uk::ac28fcc2-2a86-4c9a-8704-7eb0e401648d" providerId="AD" clId="Web-{F20EE79F-A2F8-AC76-AA78-56E1C177FB64}" dt="2021-06-04T14:07:14.284" v="162" actId="14100"/>
          <ac:spMkLst>
            <pc:docMk/>
            <pc:sldMk cId="2779632961" sldId="309"/>
            <ac:spMk id="28" creationId="{63DA0BA2-25B9-4949-AC6B-7F0CA869D317}"/>
          </ac:spMkLst>
        </pc:spChg>
        <pc:spChg chg="mod">
          <ac:chgData name="Victoria Crowe" userId="S::admn5004@ox.ac.uk::ac28fcc2-2a86-4c9a-8704-7eb0e401648d" providerId="AD" clId="Web-{F20EE79F-A2F8-AC76-AA78-56E1C177FB64}" dt="2021-06-04T14:04:27.140" v="103" actId="1076"/>
          <ac:spMkLst>
            <pc:docMk/>
            <pc:sldMk cId="2779632961" sldId="309"/>
            <ac:spMk id="29" creationId="{EDA07887-54B4-4F91-ADBB-CA4F7A9D3FFF}"/>
          </ac:spMkLst>
        </pc:spChg>
        <pc:spChg chg="mod">
          <ac:chgData name="Victoria Crowe" userId="S::admn5004@ox.ac.uk::ac28fcc2-2a86-4c9a-8704-7eb0e401648d" providerId="AD" clId="Web-{F20EE79F-A2F8-AC76-AA78-56E1C177FB64}" dt="2021-06-04T14:04:27.187" v="104" actId="1076"/>
          <ac:spMkLst>
            <pc:docMk/>
            <pc:sldMk cId="2779632961" sldId="309"/>
            <ac:spMk id="31" creationId="{8D27A2BE-3943-487B-B805-F05E0550CAD6}"/>
          </ac:spMkLst>
        </pc:spChg>
        <pc:spChg chg="mod">
          <ac:chgData name="Victoria Crowe" userId="S::admn5004@ox.ac.uk::ac28fcc2-2a86-4c9a-8704-7eb0e401648d" providerId="AD" clId="Web-{F20EE79F-A2F8-AC76-AA78-56E1C177FB64}" dt="2021-06-04T14:04:27.219" v="105" actId="1076"/>
          <ac:spMkLst>
            <pc:docMk/>
            <pc:sldMk cId="2779632961" sldId="309"/>
            <ac:spMk id="32" creationId="{179EEBE5-E209-434F-8E07-DB45393C93BF}"/>
          </ac:spMkLst>
        </pc:spChg>
        <pc:spChg chg="mod">
          <ac:chgData name="Victoria Crowe" userId="S::admn5004@ox.ac.uk::ac28fcc2-2a86-4c9a-8704-7eb0e401648d" providerId="AD" clId="Web-{F20EE79F-A2F8-AC76-AA78-56E1C177FB64}" dt="2021-06-04T14:04:27.250" v="106" actId="1076"/>
          <ac:spMkLst>
            <pc:docMk/>
            <pc:sldMk cId="2779632961" sldId="309"/>
            <ac:spMk id="33" creationId="{49E81CC8-C11A-41F0-BD09-A5D0D5F29F5B}"/>
          </ac:spMkLst>
        </pc:spChg>
        <pc:spChg chg="mod">
          <ac:chgData name="Victoria Crowe" userId="S::admn5004@ox.ac.uk::ac28fcc2-2a86-4c9a-8704-7eb0e401648d" providerId="AD" clId="Web-{F20EE79F-A2F8-AC76-AA78-56E1C177FB64}" dt="2021-06-04T14:04:27.297" v="107" actId="1076"/>
          <ac:spMkLst>
            <pc:docMk/>
            <pc:sldMk cId="2779632961" sldId="309"/>
            <ac:spMk id="34" creationId="{84A4B5CF-6BBB-41F5-AC82-212BFA6058DC}"/>
          </ac:spMkLst>
        </pc:spChg>
        <pc:spChg chg="mod">
          <ac:chgData name="Victoria Crowe" userId="S::admn5004@ox.ac.uk::ac28fcc2-2a86-4c9a-8704-7eb0e401648d" providerId="AD" clId="Web-{F20EE79F-A2F8-AC76-AA78-56E1C177FB64}" dt="2021-06-04T14:04:27.344" v="108" actId="1076"/>
          <ac:spMkLst>
            <pc:docMk/>
            <pc:sldMk cId="2779632961" sldId="309"/>
            <ac:spMk id="35" creationId="{92FC8941-4606-46E6-B2ED-44AF94D6C7F6}"/>
          </ac:spMkLst>
        </pc:spChg>
        <pc:spChg chg="mod">
          <ac:chgData name="Victoria Crowe" userId="S::admn5004@ox.ac.uk::ac28fcc2-2a86-4c9a-8704-7eb0e401648d" providerId="AD" clId="Web-{F20EE79F-A2F8-AC76-AA78-56E1C177FB64}" dt="2021-06-04T14:04:27.375" v="109" actId="1076"/>
          <ac:spMkLst>
            <pc:docMk/>
            <pc:sldMk cId="2779632961" sldId="309"/>
            <ac:spMk id="36" creationId="{09D8507E-BCB5-4904-AB52-D75BF3F94E90}"/>
          </ac:spMkLst>
        </pc:spChg>
        <pc:spChg chg="mod">
          <ac:chgData name="Victoria Crowe" userId="S::admn5004@ox.ac.uk::ac28fcc2-2a86-4c9a-8704-7eb0e401648d" providerId="AD" clId="Web-{F20EE79F-A2F8-AC76-AA78-56E1C177FB64}" dt="2021-06-04T14:04:27.859" v="123" actId="1076"/>
          <ac:spMkLst>
            <pc:docMk/>
            <pc:sldMk cId="2779632961" sldId="309"/>
            <ac:spMk id="37" creationId="{92E1AAB1-ACF9-47C3-A4E0-7DBA4662293B}"/>
          </ac:spMkLst>
        </pc:spChg>
        <pc:spChg chg="mod">
          <ac:chgData name="Victoria Crowe" userId="S::admn5004@ox.ac.uk::ac28fcc2-2a86-4c9a-8704-7eb0e401648d" providerId="AD" clId="Web-{F20EE79F-A2F8-AC76-AA78-56E1C177FB64}" dt="2021-06-04T14:04:27.890" v="124" actId="1076"/>
          <ac:spMkLst>
            <pc:docMk/>
            <pc:sldMk cId="2779632961" sldId="309"/>
            <ac:spMk id="50" creationId="{8A797B72-B820-45DC-9087-4BB835A420DC}"/>
          </ac:spMkLst>
        </pc:spChg>
        <pc:spChg chg="mod">
          <ac:chgData name="Victoria Crowe" userId="S::admn5004@ox.ac.uk::ac28fcc2-2a86-4c9a-8704-7eb0e401648d" providerId="AD" clId="Web-{F20EE79F-A2F8-AC76-AA78-56E1C177FB64}" dt="2021-06-04T14:04:27.922" v="125" actId="1076"/>
          <ac:spMkLst>
            <pc:docMk/>
            <pc:sldMk cId="2779632961" sldId="309"/>
            <ac:spMk id="51" creationId="{8ABA2A9E-8438-4683-B1DA-788A0D8018DC}"/>
          </ac:spMkLst>
        </pc:spChg>
        <pc:spChg chg="mod">
          <ac:chgData name="Victoria Crowe" userId="S::admn5004@ox.ac.uk::ac28fcc2-2a86-4c9a-8704-7eb0e401648d" providerId="AD" clId="Web-{F20EE79F-A2F8-AC76-AA78-56E1C177FB64}" dt="2021-06-04T14:04:26.500" v="84" actId="1076"/>
          <ac:spMkLst>
            <pc:docMk/>
            <pc:sldMk cId="2779632961" sldId="309"/>
            <ac:spMk id="63" creationId="{4C4449F3-5746-4631-A1D9-2DA7DF8095D0}"/>
          </ac:spMkLst>
        </pc:spChg>
        <pc:spChg chg="mod">
          <ac:chgData name="Victoria Crowe" userId="S::admn5004@ox.ac.uk::ac28fcc2-2a86-4c9a-8704-7eb0e401648d" providerId="AD" clId="Web-{F20EE79F-A2F8-AC76-AA78-56E1C177FB64}" dt="2021-06-04T14:04:26.453" v="83" actId="1076"/>
          <ac:spMkLst>
            <pc:docMk/>
            <pc:sldMk cId="2779632961" sldId="309"/>
            <ac:spMk id="64" creationId="{12909161-8E07-4C16-BD64-936C9911F999}"/>
          </ac:spMkLst>
        </pc:spChg>
        <pc:spChg chg="mod">
          <ac:chgData name="Victoria Crowe" userId="S::admn5004@ox.ac.uk::ac28fcc2-2a86-4c9a-8704-7eb0e401648d" providerId="AD" clId="Web-{F20EE79F-A2F8-AC76-AA78-56E1C177FB64}" dt="2021-06-04T14:04:52.047" v="134" actId="1076"/>
          <ac:spMkLst>
            <pc:docMk/>
            <pc:sldMk cId="2779632961" sldId="309"/>
            <ac:spMk id="65" creationId="{26CD06A4-849F-4CE6-B0BD-15FDE1F2C46E}"/>
          </ac:spMkLst>
        </pc:spChg>
        <pc:spChg chg="mod">
          <ac:chgData name="Victoria Crowe" userId="S::admn5004@ox.ac.uk::ac28fcc2-2a86-4c9a-8704-7eb0e401648d" providerId="AD" clId="Web-{F20EE79F-A2F8-AC76-AA78-56E1C177FB64}" dt="2021-06-04T14:04:27.515" v="113" actId="1076"/>
          <ac:spMkLst>
            <pc:docMk/>
            <pc:sldMk cId="2779632961" sldId="309"/>
            <ac:spMk id="67" creationId="{49E81CC8-C11A-41F0-BD09-A5D0D5F29F5B}"/>
          </ac:spMkLst>
        </pc:spChg>
        <pc:spChg chg="mod">
          <ac:chgData name="Victoria Crowe" userId="S::admn5004@ox.ac.uk::ac28fcc2-2a86-4c9a-8704-7eb0e401648d" providerId="AD" clId="Web-{F20EE79F-A2F8-AC76-AA78-56E1C177FB64}" dt="2021-06-04T14:04:27.547" v="114" actId="1076"/>
          <ac:spMkLst>
            <pc:docMk/>
            <pc:sldMk cId="2779632961" sldId="309"/>
            <ac:spMk id="68" creationId="{F34385E3-8750-4410-BA5A-7880349F7677}"/>
          </ac:spMkLst>
        </pc:spChg>
        <pc:spChg chg="mod">
          <ac:chgData name="Victoria Crowe" userId="S::admn5004@ox.ac.uk::ac28fcc2-2a86-4c9a-8704-7eb0e401648d" providerId="AD" clId="Web-{F20EE79F-A2F8-AC76-AA78-56E1C177FB64}" dt="2021-06-04T14:04:27.781" v="121" actId="1076"/>
          <ac:spMkLst>
            <pc:docMk/>
            <pc:sldMk cId="2779632961" sldId="309"/>
            <ac:spMk id="78" creationId="{12909161-8E07-4C16-BD64-936C9911F999}"/>
          </ac:spMkLst>
        </pc:spChg>
        <pc:cxnChg chg="mod">
          <ac:chgData name="Victoria Crowe" userId="S::admn5004@ox.ac.uk::ac28fcc2-2a86-4c9a-8704-7eb0e401648d" providerId="AD" clId="Web-{F20EE79F-A2F8-AC76-AA78-56E1C177FB64}" dt="2021-06-04T14:04:28.078" v="130" actId="1076"/>
          <ac:cxnSpMkLst>
            <pc:docMk/>
            <pc:sldMk cId="2779632961" sldId="309"/>
            <ac:cxnSpMk id="41" creationId="{326FDAE6-11E5-41E7-AC28-B249B5F293B1}"/>
          </ac:cxnSpMkLst>
        </pc:cxnChg>
        <pc:cxnChg chg="mod">
          <ac:chgData name="Victoria Crowe" userId="S::admn5004@ox.ac.uk::ac28fcc2-2a86-4c9a-8704-7eb0e401648d" providerId="AD" clId="Web-{F20EE79F-A2F8-AC76-AA78-56E1C177FB64}" dt="2021-06-04T14:04:27.406" v="110" actId="1076"/>
          <ac:cxnSpMkLst>
            <pc:docMk/>
            <pc:sldMk cId="2779632961" sldId="309"/>
            <ac:cxnSpMk id="43" creationId="{B5730095-D118-4DB3-9B76-1D955AE490EC}"/>
          </ac:cxnSpMkLst>
        </pc:cxnChg>
        <pc:cxnChg chg="mod">
          <ac:chgData name="Victoria Crowe" userId="S::admn5004@ox.ac.uk::ac28fcc2-2a86-4c9a-8704-7eb0e401648d" providerId="AD" clId="Web-{F20EE79F-A2F8-AC76-AA78-56E1C177FB64}" dt="2021-06-04T14:04:27.437" v="111" actId="1076"/>
          <ac:cxnSpMkLst>
            <pc:docMk/>
            <pc:sldMk cId="2779632961" sldId="309"/>
            <ac:cxnSpMk id="49" creationId="{9DCF4D0D-9433-4899-B8AE-4F83843AB892}"/>
          </ac:cxnSpMkLst>
        </pc:cxnChg>
        <pc:cxnChg chg="add mod">
          <ac:chgData name="Victoria Crowe" userId="S::admn5004@ox.ac.uk::ac28fcc2-2a86-4c9a-8704-7eb0e401648d" providerId="AD" clId="Web-{F20EE79F-A2F8-AC76-AA78-56E1C177FB64}" dt="2021-06-04T14:04:27.953" v="126" actId="1076"/>
          <ac:cxnSpMkLst>
            <pc:docMk/>
            <pc:sldMk cId="2779632961" sldId="309"/>
            <ac:cxnSpMk id="52" creationId="{8C21BC5E-FF88-4E33-8B80-9B2378DB0A3B}"/>
          </ac:cxnSpMkLst>
        </pc:cxnChg>
        <pc:cxnChg chg="mod">
          <ac:chgData name="Victoria Crowe" userId="S::admn5004@ox.ac.uk::ac28fcc2-2a86-4c9a-8704-7eb0e401648d" providerId="AD" clId="Web-{F20EE79F-A2F8-AC76-AA78-56E1C177FB64}" dt="2021-06-04T14:04:27.469" v="112" actId="1076"/>
          <ac:cxnSpMkLst>
            <pc:docMk/>
            <pc:sldMk cId="2779632961" sldId="309"/>
            <ac:cxnSpMk id="53" creationId="{EEE694D5-91BF-4574-86C7-1C55B6F1234A}"/>
          </ac:cxnSpMkLst>
        </pc:cxnChg>
        <pc:cxnChg chg="add mod">
          <ac:chgData name="Victoria Crowe" userId="S::admn5004@ox.ac.uk::ac28fcc2-2a86-4c9a-8704-7eb0e401648d" providerId="AD" clId="Web-{F20EE79F-A2F8-AC76-AA78-56E1C177FB64}" dt="2021-06-04T14:04:27.984" v="127" actId="1076"/>
          <ac:cxnSpMkLst>
            <pc:docMk/>
            <pc:sldMk cId="2779632961" sldId="309"/>
            <ac:cxnSpMk id="54" creationId="{E9CBDD37-4D60-43AD-A19E-7897F782B6EB}"/>
          </ac:cxnSpMkLst>
        </pc:cxnChg>
        <pc:cxnChg chg="add mod">
          <ac:chgData name="Victoria Crowe" userId="S::admn5004@ox.ac.uk::ac28fcc2-2a86-4c9a-8704-7eb0e401648d" providerId="AD" clId="Web-{F20EE79F-A2F8-AC76-AA78-56E1C177FB64}" dt="2021-06-04T14:04:28.015" v="128" actId="1076"/>
          <ac:cxnSpMkLst>
            <pc:docMk/>
            <pc:sldMk cId="2779632961" sldId="309"/>
            <ac:cxnSpMk id="55" creationId="{DA2D7911-0831-4235-ADAA-2ED2F0EEF4FC}"/>
          </ac:cxnSpMkLst>
        </pc:cxnChg>
        <pc:cxnChg chg="add mod">
          <ac:chgData name="Victoria Crowe" userId="S::admn5004@ox.ac.uk::ac28fcc2-2a86-4c9a-8704-7eb0e401648d" providerId="AD" clId="Web-{F20EE79F-A2F8-AC76-AA78-56E1C177FB64}" dt="2021-06-04T14:05:56.970" v="143" actId="1076"/>
          <ac:cxnSpMkLst>
            <pc:docMk/>
            <pc:sldMk cId="2779632961" sldId="309"/>
            <ac:cxnSpMk id="56" creationId="{5131EE37-B973-4B6C-B61F-74628EB4BF75}"/>
          </ac:cxnSpMkLst>
        </pc:cxnChg>
        <pc:cxnChg chg="mod">
          <ac:chgData name="Victoria Crowe" userId="S::admn5004@ox.ac.uk::ac28fcc2-2a86-4c9a-8704-7eb0e401648d" providerId="AD" clId="Web-{F20EE79F-A2F8-AC76-AA78-56E1C177FB64}" dt="2021-06-04T14:04:28.047" v="129" actId="1076"/>
          <ac:cxnSpMkLst>
            <pc:docMk/>
            <pc:sldMk cId="2779632961" sldId="309"/>
            <ac:cxnSpMk id="62" creationId="{B41E1731-3457-476B-A02B-BC8A87AF318F}"/>
          </ac:cxnSpMkLst>
        </pc:cxnChg>
        <pc:cxnChg chg="mod">
          <ac:chgData name="Victoria Crowe" userId="S::admn5004@ox.ac.uk::ac28fcc2-2a86-4c9a-8704-7eb0e401648d" providerId="AD" clId="Web-{F20EE79F-A2F8-AC76-AA78-56E1C177FB64}" dt="2021-06-04T14:04:27.578" v="115" actId="1076"/>
          <ac:cxnSpMkLst>
            <pc:docMk/>
            <pc:sldMk cId="2779632961" sldId="309"/>
            <ac:cxnSpMk id="69" creationId="{EEE694D5-91BF-4574-86C7-1C55B6F1234A}"/>
          </ac:cxnSpMkLst>
        </pc:cxnChg>
        <pc:cxnChg chg="mod">
          <ac:chgData name="Victoria Crowe" userId="S::admn5004@ox.ac.uk::ac28fcc2-2a86-4c9a-8704-7eb0e401648d" providerId="AD" clId="Web-{F20EE79F-A2F8-AC76-AA78-56E1C177FB64}" dt="2021-06-04T14:04:27.609" v="116" actId="1076"/>
          <ac:cxnSpMkLst>
            <pc:docMk/>
            <pc:sldMk cId="2779632961" sldId="309"/>
            <ac:cxnSpMk id="70" creationId="{EEE694D5-91BF-4574-86C7-1C55B6F1234A}"/>
          </ac:cxnSpMkLst>
        </pc:cxnChg>
        <pc:cxnChg chg="mod">
          <ac:chgData name="Victoria Crowe" userId="S::admn5004@ox.ac.uk::ac28fcc2-2a86-4c9a-8704-7eb0e401648d" providerId="AD" clId="Web-{F20EE79F-A2F8-AC76-AA78-56E1C177FB64}" dt="2021-06-04T14:04:27.640" v="117" actId="1076"/>
          <ac:cxnSpMkLst>
            <pc:docMk/>
            <pc:sldMk cId="2779632961" sldId="309"/>
            <ac:cxnSpMk id="74" creationId="{EEE694D5-91BF-4574-86C7-1C55B6F1234A}"/>
          </ac:cxnSpMkLst>
        </pc:cxnChg>
        <pc:cxnChg chg="mod">
          <ac:chgData name="Victoria Crowe" userId="S::admn5004@ox.ac.uk::ac28fcc2-2a86-4c9a-8704-7eb0e401648d" providerId="AD" clId="Web-{F20EE79F-A2F8-AC76-AA78-56E1C177FB64}" dt="2021-06-04T14:04:27.687" v="118" actId="1076"/>
          <ac:cxnSpMkLst>
            <pc:docMk/>
            <pc:sldMk cId="2779632961" sldId="309"/>
            <ac:cxnSpMk id="75" creationId="{EEE694D5-91BF-4574-86C7-1C55B6F1234A}"/>
          </ac:cxnSpMkLst>
        </pc:cxnChg>
        <pc:cxnChg chg="mod">
          <ac:chgData name="Victoria Crowe" userId="S::admn5004@ox.ac.uk::ac28fcc2-2a86-4c9a-8704-7eb0e401648d" providerId="AD" clId="Web-{F20EE79F-A2F8-AC76-AA78-56E1C177FB64}" dt="2021-06-04T14:04:27.719" v="119" actId="1076"/>
          <ac:cxnSpMkLst>
            <pc:docMk/>
            <pc:sldMk cId="2779632961" sldId="309"/>
            <ac:cxnSpMk id="76" creationId="{EEE694D5-91BF-4574-86C7-1C55B6F1234A}"/>
          </ac:cxnSpMkLst>
        </pc:cxnChg>
        <pc:cxnChg chg="mod">
          <ac:chgData name="Victoria Crowe" userId="S::admn5004@ox.ac.uk::ac28fcc2-2a86-4c9a-8704-7eb0e401648d" providerId="AD" clId="Web-{F20EE79F-A2F8-AC76-AA78-56E1C177FB64}" dt="2021-06-04T14:04:27.750" v="120" actId="1076"/>
          <ac:cxnSpMkLst>
            <pc:docMk/>
            <pc:sldMk cId="2779632961" sldId="309"/>
            <ac:cxnSpMk id="77" creationId="{EEE694D5-91BF-4574-86C7-1C55B6F1234A}"/>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163" cy="49885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7636" y="0"/>
            <a:ext cx="2951163" cy="498852"/>
          </a:xfrm>
          <a:prstGeom prst="rect">
            <a:avLst/>
          </a:prstGeom>
        </p:spPr>
        <p:txBody>
          <a:bodyPr vert="horz" lIns="91440" tIns="45720" rIns="91440" bIns="45720" rtlCol="0"/>
          <a:lstStyle>
            <a:lvl1pPr algn="r">
              <a:defRPr sz="1200"/>
            </a:lvl1pPr>
          </a:lstStyle>
          <a:p>
            <a:fld id="{D7C2E62E-1EB7-4C66-A125-D58A2E3F35DB}" type="datetimeFigureOut">
              <a:rPr lang="en-GB" smtClean="0"/>
              <a:t>30/09/2021</a:t>
            </a:fld>
            <a:endParaRPr lang="en-GB"/>
          </a:p>
        </p:txBody>
      </p:sp>
      <p:sp>
        <p:nvSpPr>
          <p:cNvPr id="4" name="Slide Image Placeholder 3"/>
          <p:cNvSpPr>
            <a:spLocks noGrp="1" noRot="1" noChangeAspect="1"/>
          </p:cNvSpPr>
          <p:nvPr>
            <p:ph type="sldImg" idx="2"/>
          </p:nvPr>
        </p:nvSpPr>
        <p:spPr>
          <a:xfrm>
            <a:off x="422275" y="1243013"/>
            <a:ext cx="5965825" cy="33559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1038" y="4784835"/>
            <a:ext cx="5448300" cy="3914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3662"/>
            <a:ext cx="2951163" cy="49885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7636" y="9443662"/>
            <a:ext cx="2951163" cy="498851"/>
          </a:xfrm>
          <a:prstGeom prst="rect">
            <a:avLst/>
          </a:prstGeom>
        </p:spPr>
        <p:txBody>
          <a:bodyPr vert="horz" lIns="91440" tIns="45720" rIns="91440" bIns="45720" rtlCol="0" anchor="b"/>
          <a:lstStyle>
            <a:lvl1pPr algn="r">
              <a:defRPr sz="1200"/>
            </a:lvl1pPr>
          </a:lstStyle>
          <a:p>
            <a:fld id="{462CBD65-5B38-4670-83B1-3A6BD7D65447}" type="slidenum">
              <a:rPr lang="en-GB" smtClean="0"/>
              <a:t>‹#›</a:t>
            </a:fld>
            <a:endParaRPr lang="en-GB"/>
          </a:p>
        </p:txBody>
      </p:sp>
    </p:spTree>
    <p:extLst>
      <p:ext uri="{BB962C8B-B14F-4D97-AF65-F5344CB8AC3E}">
        <p14:creationId xmlns:p14="http://schemas.microsoft.com/office/powerpoint/2010/main" val="37591029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D7DA8E66-304F-4C83-B1A4-4AB2B29AAE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2298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D7DA8E66-304F-4C83-B1A4-4AB2B29AAE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42190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D7DA8E66-304F-4C83-B1A4-4AB2B29AAE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95459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D7DA8E66-304F-4C83-B1A4-4AB2B29AAE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156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D7DA8E66-304F-4C83-B1A4-4AB2B29AAE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96700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D7DA8E66-304F-4C83-B1A4-4AB2B29AAE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48263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D7DA8E66-304F-4C83-B1A4-4AB2B29AAE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59660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432100" rtl="0" eaLnBrk="1" fontAlgn="auto" latinLnBrk="0" hangingPunct="1">
              <a:lnSpc>
                <a:spcPct val="100000"/>
              </a:lnSpc>
              <a:spcBef>
                <a:spcPts val="0"/>
              </a:spcBef>
              <a:spcAft>
                <a:spcPts val="0"/>
              </a:spcAft>
              <a:buClrTx/>
              <a:buSzTx/>
              <a:buFontTx/>
              <a:buNone/>
              <a:tabLst/>
              <a:defRPr/>
            </a:pPr>
            <a:fld id="{D7DA8E66-304F-4C83-B1A4-4AB2B29AAE57}"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321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9199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1838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71602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ox_small_cmyk_pos_rec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86574" y="189220"/>
            <a:ext cx="2146206" cy="495603"/>
          </a:xfrm>
          <a:prstGeom prst="rect">
            <a:avLst/>
          </a:prstGeom>
        </p:spPr>
      </p:pic>
      <p:sp>
        <p:nvSpPr>
          <p:cNvPr id="9" name="TextBox 8"/>
          <p:cNvSpPr txBox="1"/>
          <p:nvPr userDrawn="1"/>
        </p:nvSpPr>
        <p:spPr>
          <a:xfrm>
            <a:off x="680817" y="359260"/>
            <a:ext cx="7111771" cy="320216"/>
          </a:xfrm>
          <a:prstGeom prst="rect">
            <a:avLst/>
          </a:prstGeom>
          <a:noFill/>
        </p:spPr>
        <p:txBody>
          <a:bodyPr wrap="square" rtlCol="0">
            <a:spAutoFit/>
          </a:bodyPr>
          <a:lstStyle/>
          <a:p>
            <a:r>
              <a:rPr lang="en-US" sz="1481">
                <a:latin typeface="FoundrySterling-Book"/>
              </a:rPr>
              <a:t>Academic Administration Division</a:t>
            </a:r>
          </a:p>
        </p:txBody>
      </p:sp>
      <p:pic>
        <p:nvPicPr>
          <p:cNvPr id="5" name="Picture 4" descr="RWatts_punts_retouchedforPP.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839971"/>
            <a:ext cx="12192000" cy="7412107"/>
          </a:xfrm>
          <a:prstGeom prst="rect">
            <a:avLst/>
          </a:prstGeom>
        </p:spPr>
      </p:pic>
      <p:pic>
        <p:nvPicPr>
          <p:cNvPr id="7" name="Picture 6">
            <a:extLst>
              <a:ext uri="{FF2B5EF4-FFF2-40B4-BE49-F238E27FC236}">
                <a16:creationId xmlns:a16="http://schemas.microsoft.com/office/drawing/2014/main" id="{7130D60C-E0F9-46D9-A2C4-B4F2C12AFE4B}"/>
              </a:ext>
            </a:extLst>
          </p:cNvPr>
          <p:cNvPicPr>
            <a:picLocks noChangeAspect="1"/>
          </p:cNvPicPr>
          <p:nvPr userDrawn="1"/>
        </p:nvPicPr>
        <p:blipFill>
          <a:blip r:embed="rId5"/>
          <a:stretch>
            <a:fillRect/>
          </a:stretch>
        </p:blipFill>
        <p:spPr>
          <a:xfrm>
            <a:off x="0" y="832618"/>
            <a:ext cx="12192000" cy="7422382"/>
          </a:xfrm>
          <a:prstGeom prst="rect">
            <a:avLst/>
          </a:prstGeom>
        </p:spPr>
      </p:pic>
    </p:spTree>
    <p:extLst>
      <p:ext uri="{BB962C8B-B14F-4D97-AF65-F5344CB8AC3E}">
        <p14:creationId xmlns:p14="http://schemas.microsoft.com/office/powerpoint/2010/main" val="3667231303"/>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457075" rtl="0" eaLnBrk="1" latinLnBrk="0" hangingPunct="1">
        <a:spcBef>
          <a:spcPct val="0"/>
        </a:spcBef>
        <a:buNone/>
        <a:defRPr sz="4443" kern="1200">
          <a:solidFill>
            <a:schemeClr val="tx1"/>
          </a:solidFill>
          <a:latin typeface="+mj-lt"/>
          <a:ea typeface="+mj-ea"/>
          <a:cs typeface="+mj-cs"/>
        </a:defRPr>
      </a:lvl1pPr>
    </p:titleStyle>
    <p:bodyStyle>
      <a:lvl1pPr marL="342807" indent="-342807" algn="l" defTabSz="457075" rtl="0" eaLnBrk="1" latinLnBrk="0" hangingPunct="1">
        <a:spcBef>
          <a:spcPct val="20000"/>
        </a:spcBef>
        <a:buFont typeface="Arial"/>
        <a:buChar char="•"/>
        <a:defRPr sz="3173" kern="1200">
          <a:solidFill>
            <a:schemeClr val="tx1"/>
          </a:solidFill>
          <a:latin typeface="+mn-lt"/>
          <a:ea typeface="+mn-ea"/>
          <a:cs typeface="+mn-cs"/>
        </a:defRPr>
      </a:lvl1pPr>
      <a:lvl2pPr marL="742747" indent="-285672" algn="l" defTabSz="457075" rtl="0" eaLnBrk="1" latinLnBrk="0" hangingPunct="1">
        <a:spcBef>
          <a:spcPct val="20000"/>
        </a:spcBef>
        <a:buFont typeface="Arial"/>
        <a:buChar char="–"/>
        <a:defRPr sz="2750" kern="1200">
          <a:solidFill>
            <a:schemeClr val="tx1"/>
          </a:solidFill>
          <a:latin typeface="+mn-lt"/>
          <a:ea typeface="+mn-ea"/>
          <a:cs typeface="+mn-cs"/>
        </a:defRPr>
      </a:lvl2pPr>
      <a:lvl3pPr marL="1142687" indent="-228538" algn="l" defTabSz="457075" rtl="0" eaLnBrk="1" latinLnBrk="0" hangingPunct="1">
        <a:spcBef>
          <a:spcPct val="20000"/>
        </a:spcBef>
        <a:buFont typeface="Arial"/>
        <a:buChar char="•"/>
        <a:defRPr sz="2433" kern="1200">
          <a:solidFill>
            <a:schemeClr val="tx1"/>
          </a:solidFill>
          <a:latin typeface="+mn-lt"/>
          <a:ea typeface="+mn-ea"/>
          <a:cs typeface="+mn-cs"/>
        </a:defRPr>
      </a:lvl3pPr>
      <a:lvl4pPr marL="1599763" indent="-228538" algn="l" defTabSz="457075" rtl="0" eaLnBrk="1" latinLnBrk="0" hangingPunct="1">
        <a:spcBef>
          <a:spcPct val="20000"/>
        </a:spcBef>
        <a:buFont typeface="Arial"/>
        <a:buChar char="–"/>
        <a:defRPr sz="2010" kern="1200">
          <a:solidFill>
            <a:schemeClr val="tx1"/>
          </a:solidFill>
          <a:latin typeface="+mn-lt"/>
          <a:ea typeface="+mn-ea"/>
          <a:cs typeface="+mn-cs"/>
        </a:defRPr>
      </a:lvl4pPr>
      <a:lvl5pPr marL="2056838" indent="-228538" algn="l" defTabSz="457075" rtl="0" eaLnBrk="1" latinLnBrk="0" hangingPunct="1">
        <a:spcBef>
          <a:spcPct val="20000"/>
        </a:spcBef>
        <a:buFont typeface="Arial"/>
        <a:buChar char="»"/>
        <a:defRPr sz="2010" kern="1200">
          <a:solidFill>
            <a:schemeClr val="tx1"/>
          </a:solidFill>
          <a:latin typeface="+mn-lt"/>
          <a:ea typeface="+mn-ea"/>
          <a:cs typeface="+mn-cs"/>
        </a:defRPr>
      </a:lvl5pPr>
      <a:lvl6pPr marL="2513912" indent="-228538" algn="l" defTabSz="457075" rtl="0" eaLnBrk="1" latinLnBrk="0" hangingPunct="1">
        <a:spcBef>
          <a:spcPct val="20000"/>
        </a:spcBef>
        <a:buFont typeface="Arial"/>
        <a:buChar char="•"/>
        <a:defRPr sz="2010" kern="1200">
          <a:solidFill>
            <a:schemeClr val="tx1"/>
          </a:solidFill>
          <a:latin typeface="+mn-lt"/>
          <a:ea typeface="+mn-ea"/>
          <a:cs typeface="+mn-cs"/>
        </a:defRPr>
      </a:lvl6pPr>
      <a:lvl7pPr marL="2970988" indent="-228538" algn="l" defTabSz="457075" rtl="0" eaLnBrk="1" latinLnBrk="0" hangingPunct="1">
        <a:spcBef>
          <a:spcPct val="20000"/>
        </a:spcBef>
        <a:buFont typeface="Arial"/>
        <a:buChar char="•"/>
        <a:defRPr sz="2010" kern="1200">
          <a:solidFill>
            <a:schemeClr val="tx1"/>
          </a:solidFill>
          <a:latin typeface="+mn-lt"/>
          <a:ea typeface="+mn-ea"/>
          <a:cs typeface="+mn-cs"/>
        </a:defRPr>
      </a:lvl7pPr>
      <a:lvl8pPr marL="3428063" indent="-228538" algn="l" defTabSz="457075" rtl="0" eaLnBrk="1" latinLnBrk="0" hangingPunct="1">
        <a:spcBef>
          <a:spcPct val="20000"/>
        </a:spcBef>
        <a:buFont typeface="Arial"/>
        <a:buChar char="•"/>
        <a:defRPr sz="2010" kern="1200">
          <a:solidFill>
            <a:schemeClr val="tx1"/>
          </a:solidFill>
          <a:latin typeface="+mn-lt"/>
          <a:ea typeface="+mn-ea"/>
          <a:cs typeface="+mn-cs"/>
        </a:defRPr>
      </a:lvl8pPr>
      <a:lvl9pPr marL="3885139" indent="-228538" algn="l" defTabSz="457075" rtl="0" eaLnBrk="1" latinLnBrk="0" hangingPunct="1">
        <a:spcBef>
          <a:spcPct val="20000"/>
        </a:spcBef>
        <a:buFont typeface="Arial"/>
        <a:buChar char="•"/>
        <a:defRPr sz="2010" kern="1200">
          <a:solidFill>
            <a:schemeClr val="tx1"/>
          </a:solidFill>
          <a:latin typeface="+mn-lt"/>
          <a:ea typeface="+mn-ea"/>
          <a:cs typeface="+mn-cs"/>
        </a:defRPr>
      </a:lvl9pPr>
    </p:bodyStyle>
    <p:otherStyle>
      <a:defPPr>
        <a:defRPr lang="en-US"/>
      </a:defPPr>
      <a:lvl1pPr marL="0" algn="l" defTabSz="457075" rtl="0" eaLnBrk="1" latinLnBrk="0" hangingPunct="1">
        <a:defRPr sz="1798" kern="1200">
          <a:solidFill>
            <a:schemeClr val="tx1"/>
          </a:solidFill>
          <a:latin typeface="+mn-lt"/>
          <a:ea typeface="+mn-ea"/>
          <a:cs typeface="+mn-cs"/>
        </a:defRPr>
      </a:lvl1pPr>
      <a:lvl2pPr marL="457075" algn="l" defTabSz="457075" rtl="0" eaLnBrk="1" latinLnBrk="0" hangingPunct="1">
        <a:defRPr sz="1798" kern="1200">
          <a:solidFill>
            <a:schemeClr val="tx1"/>
          </a:solidFill>
          <a:latin typeface="+mn-lt"/>
          <a:ea typeface="+mn-ea"/>
          <a:cs typeface="+mn-cs"/>
        </a:defRPr>
      </a:lvl2pPr>
      <a:lvl3pPr marL="914150" algn="l" defTabSz="457075" rtl="0" eaLnBrk="1" latinLnBrk="0" hangingPunct="1">
        <a:defRPr sz="1798" kern="1200">
          <a:solidFill>
            <a:schemeClr val="tx1"/>
          </a:solidFill>
          <a:latin typeface="+mn-lt"/>
          <a:ea typeface="+mn-ea"/>
          <a:cs typeface="+mn-cs"/>
        </a:defRPr>
      </a:lvl3pPr>
      <a:lvl4pPr marL="1371225" algn="l" defTabSz="457075" rtl="0" eaLnBrk="1" latinLnBrk="0" hangingPunct="1">
        <a:defRPr sz="1798" kern="1200">
          <a:solidFill>
            <a:schemeClr val="tx1"/>
          </a:solidFill>
          <a:latin typeface="+mn-lt"/>
          <a:ea typeface="+mn-ea"/>
          <a:cs typeface="+mn-cs"/>
        </a:defRPr>
      </a:lvl4pPr>
      <a:lvl5pPr marL="1828300" algn="l" defTabSz="457075" rtl="0" eaLnBrk="1" latinLnBrk="0" hangingPunct="1">
        <a:defRPr sz="1798" kern="1200">
          <a:solidFill>
            <a:schemeClr val="tx1"/>
          </a:solidFill>
          <a:latin typeface="+mn-lt"/>
          <a:ea typeface="+mn-ea"/>
          <a:cs typeface="+mn-cs"/>
        </a:defRPr>
      </a:lvl5pPr>
      <a:lvl6pPr marL="2285376" algn="l" defTabSz="457075" rtl="0" eaLnBrk="1" latinLnBrk="0" hangingPunct="1">
        <a:defRPr sz="1798" kern="1200">
          <a:solidFill>
            <a:schemeClr val="tx1"/>
          </a:solidFill>
          <a:latin typeface="+mn-lt"/>
          <a:ea typeface="+mn-ea"/>
          <a:cs typeface="+mn-cs"/>
        </a:defRPr>
      </a:lvl6pPr>
      <a:lvl7pPr marL="2742450" algn="l" defTabSz="457075" rtl="0" eaLnBrk="1" latinLnBrk="0" hangingPunct="1">
        <a:defRPr sz="1798" kern="1200">
          <a:solidFill>
            <a:schemeClr val="tx1"/>
          </a:solidFill>
          <a:latin typeface="+mn-lt"/>
          <a:ea typeface="+mn-ea"/>
          <a:cs typeface="+mn-cs"/>
        </a:defRPr>
      </a:lvl7pPr>
      <a:lvl8pPr marL="3199526" algn="l" defTabSz="457075" rtl="0" eaLnBrk="1" latinLnBrk="0" hangingPunct="1">
        <a:defRPr sz="1798" kern="1200">
          <a:solidFill>
            <a:schemeClr val="tx1"/>
          </a:solidFill>
          <a:latin typeface="+mn-lt"/>
          <a:ea typeface="+mn-ea"/>
          <a:cs typeface="+mn-cs"/>
        </a:defRPr>
      </a:lvl8pPr>
      <a:lvl9pPr marL="3656601" algn="l" defTabSz="457075" rtl="0" eaLnBrk="1" latinLnBrk="0" hangingPunct="1">
        <a:defRPr sz="179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ox_small_cmyk_pos_rect.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86574" y="189220"/>
            <a:ext cx="2146206" cy="495603"/>
          </a:xfrm>
          <a:prstGeom prst="rect">
            <a:avLst/>
          </a:prstGeom>
        </p:spPr>
      </p:pic>
      <p:sp>
        <p:nvSpPr>
          <p:cNvPr id="9" name="TextBox 8"/>
          <p:cNvSpPr txBox="1"/>
          <p:nvPr userDrawn="1"/>
        </p:nvSpPr>
        <p:spPr>
          <a:xfrm>
            <a:off x="680817" y="359260"/>
            <a:ext cx="7111771" cy="320216"/>
          </a:xfrm>
          <a:prstGeom prst="rect">
            <a:avLst/>
          </a:prstGeom>
          <a:noFill/>
        </p:spPr>
        <p:txBody>
          <a:bodyPr wrap="square" rtlCol="0">
            <a:spAutoFit/>
          </a:bodyPr>
          <a:lstStyle/>
          <a:p>
            <a:r>
              <a:rPr lang="en-US" sz="1481">
                <a:latin typeface="FoundrySterling-Book"/>
              </a:rPr>
              <a:t>Academic Administration Division</a:t>
            </a:r>
          </a:p>
        </p:txBody>
      </p:sp>
      <p:sp>
        <p:nvSpPr>
          <p:cNvPr id="12" name="Rectangle 11"/>
          <p:cNvSpPr>
            <a:spLocks noChangeArrowheads="1"/>
          </p:cNvSpPr>
          <p:nvPr userDrawn="1"/>
        </p:nvSpPr>
        <p:spPr bwMode="auto">
          <a:xfrm>
            <a:off x="-1" y="862171"/>
            <a:ext cx="12192000" cy="5995829"/>
          </a:xfrm>
          <a:prstGeom prst="rect">
            <a:avLst/>
          </a:prstGeom>
          <a:solidFill>
            <a:schemeClr val="bg1">
              <a:lumMod val="85000"/>
            </a:schemeClr>
          </a:solidFill>
          <a:ln>
            <a:noFill/>
          </a:ln>
          <a:effectLst>
            <a:outerShdw dist="23000" dir="5400000" rotWithShape="0">
              <a:srgbClr val="000000">
                <a:alpha val="34998"/>
              </a:srgbClr>
            </a:outerShdw>
          </a:effectLst>
        </p:spPr>
        <p:txBody>
          <a:bodyPr anchor="ctr"/>
          <a:lstStyle/>
          <a:p>
            <a:pPr algn="ctr" fontAlgn="auto">
              <a:spcBef>
                <a:spcPts val="0"/>
              </a:spcBef>
              <a:spcAft>
                <a:spcPts val="0"/>
              </a:spcAft>
              <a:defRPr/>
            </a:pPr>
            <a:endParaRPr lang="en-US" sz="1904">
              <a:solidFill>
                <a:schemeClr val="lt1"/>
              </a:solidFill>
              <a:latin typeface="+mn-lt"/>
              <a:ea typeface="+mn-ea"/>
              <a:cs typeface="+mn-cs"/>
            </a:endParaRPr>
          </a:p>
        </p:txBody>
      </p:sp>
    </p:spTree>
    <p:extLst>
      <p:ext uri="{BB962C8B-B14F-4D97-AF65-F5344CB8AC3E}">
        <p14:creationId xmlns:p14="http://schemas.microsoft.com/office/powerpoint/2010/main" val="2280599617"/>
      </p:ext>
    </p:extLst>
  </p:cSld>
  <p:clrMap bg1="lt1" tx1="dk1" bg2="lt2" tx2="dk2" accent1="accent1" accent2="accent2" accent3="accent3" accent4="accent4" accent5="accent5" accent6="accent6" hlink="hlink" folHlink="folHlink"/>
  <p:sldLayoutIdLst>
    <p:sldLayoutId id="2147483663" r:id="rId1"/>
  </p:sldLayoutIdLst>
  <p:txStyles>
    <p:titleStyle>
      <a:lvl1pPr algn="ctr" defTabSz="457075" rtl="0" eaLnBrk="1" latinLnBrk="0" hangingPunct="1">
        <a:spcBef>
          <a:spcPct val="0"/>
        </a:spcBef>
        <a:buNone/>
        <a:defRPr sz="4443" kern="1200">
          <a:solidFill>
            <a:schemeClr val="tx1"/>
          </a:solidFill>
          <a:latin typeface="+mj-lt"/>
          <a:ea typeface="+mj-ea"/>
          <a:cs typeface="+mj-cs"/>
        </a:defRPr>
      </a:lvl1pPr>
    </p:titleStyle>
    <p:bodyStyle>
      <a:lvl1pPr marL="342807" indent="-342807" algn="l" defTabSz="457075" rtl="0" eaLnBrk="1" latinLnBrk="0" hangingPunct="1">
        <a:spcBef>
          <a:spcPct val="20000"/>
        </a:spcBef>
        <a:buFont typeface="Arial"/>
        <a:buChar char="•"/>
        <a:defRPr sz="3173" kern="1200">
          <a:solidFill>
            <a:schemeClr val="tx1"/>
          </a:solidFill>
          <a:latin typeface="+mn-lt"/>
          <a:ea typeface="+mn-ea"/>
          <a:cs typeface="+mn-cs"/>
        </a:defRPr>
      </a:lvl1pPr>
      <a:lvl2pPr marL="742747" indent="-285672" algn="l" defTabSz="457075" rtl="0" eaLnBrk="1" latinLnBrk="0" hangingPunct="1">
        <a:spcBef>
          <a:spcPct val="20000"/>
        </a:spcBef>
        <a:buFont typeface="Arial"/>
        <a:buChar char="–"/>
        <a:defRPr sz="2750" kern="1200">
          <a:solidFill>
            <a:schemeClr val="tx1"/>
          </a:solidFill>
          <a:latin typeface="+mn-lt"/>
          <a:ea typeface="+mn-ea"/>
          <a:cs typeface="+mn-cs"/>
        </a:defRPr>
      </a:lvl2pPr>
      <a:lvl3pPr marL="1142687" indent="-228538" algn="l" defTabSz="457075" rtl="0" eaLnBrk="1" latinLnBrk="0" hangingPunct="1">
        <a:spcBef>
          <a:spcPct val="20000"/>
        </a:spcBef>
        <a:buFont typeface="Arial"/>
        <a:buChar char="•"/>
        <a:defRPr sz="2433" kern="1200">
          <a:solidFill>
            <a:schemeClr val="tx1"/>
          </a:solidFill>
          <a:latin typeface="+mn-lt"/>
          <a:ea typeface="+mn-ea"/>
          <a:cs typeface="+mn-cs"/>
        </a:defRPr>
      </a:lvl3pPr>
      <a:lvl4pPr marL="1599763" indent="-228538" algn="l" defTabSz="457075" rtl="0" eaLnBrk="1" latinLnBrk="0" hangingPunct="1">
        <a:spcBef>
          <a:spcPct val="20000"/>
        </a:spcBef>
        <a:buFont typeface="Arial"/>
        <a:buChar char="–"/>
        <a:defRPr sz="2010" kern="1200">
          <a:solidFill>
            <a:schemeClr val="tx1"/>
          </a:solidFill>
          <a:latin typeface="+mn-lt"/>
          <a:ea typeface="+mn-ea"/>
          <a:cs typeface="+mn-cs"/>
        </a:defRPr>
      </a:lvl4pPr>
      <a:lvl5pPr marL="2056838" indent="-228538" algn="l" defTabSz="457075" rtl="0" eaLnBrk="1" latinLnBrk="0" hangingPunct="1">
        <a:spcBef>
          <a:spcPct val="20000"/>
        </a:spcBef>
        <a:buFont typeface="Arial"/>
        <a:buChar char="»"/>
        <a:defRPr sz="2010" kern="1200">
          <a:solidFill>
            <a:schemeClr val="tx1"/>
          </a:solidFill>
          <a:latin typeface="+mn-lt"/>
          <a:ea typeface="+mn-ea"/>
          <a:cs typeface="+mn-cs"/>
        </a:defRPr>
      </a:lvl5pPr>
      <a:lvl6pPr marL="2513912" indent="-228538" algn="l" defTabSz="457075" rtl="0" eaLnBrk="1" latinLnBrk="0" hangingPunct="1">
        <a:spcBef>
          <a:spcPct val="20000"/>
        </a:spcBef>
        <a:buFont typeface="Arial"/>
        <a:buChar char="•"/>
        <a:defRPr sz="2010" kern="1200">
          <a:solidFill>
            <a:schemeClr val="tx1"/>
          </a:solidFill>
          <a:latin typeface="+mn-lt"/>
          <a:ea typeface="+mn-ea"/>
          <a:cs typeface="+mn-cs"/>
        </a:defRPr>
      </a:lvl6pPr>
      <a:lvl7pPr marL="2970988" indent="-228538" algn="l" defTabSz="457075" rtl="0" eaLnBrk="1" latinLnBrk="0" hangingPunct="1">
        <a:spcBef>
          <a:spcPct val="20000"/>
        </a:spcBef>
        <a:buFont typeface="Arial"/>
        <a:buChar char="•"/>
        <a:defRPr sz="2010" kern="1200">
          <a:solidFill>
            <a:schemeClr val="tx1"/>
          </a:solidFill>
          <a:latin typeface="+mn-lt"/>
          <a:ea typeface="+mn-ea"/>
          <a:cs typeface="+mn-cs"/>
        </a:defRPr>
      </a:lvl7pPr>
      <a:lvl8pPr marL="3428063" indent="-228538" algn="l" defTabSz="457075" rtl="0" eaLnBrk="1" latinLnBrk="0" hangingPunct="1">
        <a:spcBef>
          <a:spcPct val="20000"/>
        </a:spcBef>
        <a:buFont typeface="Arial"/>
        <a:buChar char="•"/>
        <a:defRPr sz="2010" kern="1200">
          <a:solidFill>
            <a:schemeClr val="tx1"/>
          </a:solidFill>
          <a:latin typeface="+mn-lt"/>
          <a:ea typeface="+mn-ea"/>
          <a:cs typeface="+mn-cs"/>
        </a:defRPr>
      </a:lvl8pPr>
      <a:lvl9pPr marL="3885139" indent="-228538" algn="l" defTabSz="457075" rtl="0" eaLnBrk="1" latinLnBrk="0" hangingPunct="1">
        <a:spcBef>
          <a:spcPct val="20000"/>
        </a:spcBef>
        <a:buFont typeface="Arial"/>
        <a:buChar char="•"/>
        <a:defRPr sz="2010" kern="1200">
          <a:solidFill>
            <a:schemeClr val="tx1"/>
          </a:solidFill>
          <a:latin typeface="+mn-lt"/>
          <a:ea typeface="+mn-ea"/>
          <a:cs typeface="+mn-cs"/>
        </a:defRPr>
      </a:lvl9pPr>
    </p:bodyStyle>
    <p:otherStyle>
      <a:defPPr>
        <a:defRPr lang="en-US"/>
      </a:defPPr>
      <a:lvl1pPr marL="0" algn="l" defTabSz="457075" rtl="0" eaLnBrk="1" latinLnBrk="0" hangingPunct="1">
        <a:defRPr sz="1798" kern="1200">
          <a:solidFill>
            <a:schemeClr val="tx1"/>
          </a:solidFill>
          <a:latin typeface="+mn-lt"/>
          <a:ea typeface="+mn-ea"/>
          <a:cs typeface="+mn-cs"/>
        </a:defRPr>
      </a:lvl1pPr>
      <a:lvl2pPr marL="457075" algn="l" defTabSz="457075" rtl="0" eaLnBrk="1" latinLnBrk="0" hangingPunct="1">
        <a:defRPr sz="1798" kern="1200">
          <a:solidFill>
            <a:schemeClr val="tx1"/>
          </a:solidFill>
          <a:latin typeface="+mn-lt"/>
          <a:ea typeface="+mn-ea"/>
          <a:cs typeface="+mn-cs"/>
        </a:defRPr>
      </a:lvl2pPr>
      <a:lvl3pPr marL="914150" algn="l" defTabSz="457075" rtl="0" eaLnBrk="1" latinLnBrk="0" hangingPunct="1">
        <a:defRPr sz="1798" kern="1200">
          <a:solidFill>
            <a:schemeClr val="tx1"/>
          </a:solidFill>
          <a:latin typeface="+mn-lt"/>
          <a:ea typeface="+mn-ea"/>
          <a:cs typeface="+mn-cs"/>
        </a:defRPr>
      </a:lvl3pPr>
      <a:lvl4pPr marL="1371225" algn="l" defTabSz="457075" rtl="0" eaLnBrk="1" latinLnBrk="0" hangingPunct="1">
        <a:defRPr sz="1798" kern="1200">
          <a:solidFill>
            <a:schemeClr val="tx1"/>
          </a:solidFill>
          <a:latin typeface="+mn-lt"/>
          <a:ea typeface="+mn-ea"/>
          <a:cs typeface="+mn-cs"/>
        </a:defRPr>
      </a:lvl4pPr>
      <a:lvl5pPr marL="1828300" algn="l" defTabSz="457075" rtl="0" eaLnBrk="1" latinLnBrk="0" hangingPunct="1">
        <a:defRPr sz="1798" kern="1200">
          <a:solidFill>
            <a:schemeClr val="tx1"/>
          </a:solidFill>
          <a:latin typeface="+mn-lt"/>
          <a:ea typeface="+mn-ea"/>
          <a:cs typeface="+mn-cs"/>
        </a:defRPr>
      </a:lvl5pPr>
      <a:lvl6pPr marL="2285376" algn="l" defTabSz="457075" rtl="0" eaLnBrk="1" latinLnBrk="0" hangingPunct="1">
        <a:defRPr sz="1798" kern="1200">
          <a:solidFill>
            <a:schemeClr val="tx1"/>
          </a:solidFill>
          <a:latin typeface="+mn-lt"/>
          <a:ea typeface="+mn-ea"/>
          <a:cs typeface="+mn-cs"/>
        </a:defRPr>
      </a:lvl6pPr>
      <a:lvl7pPr marL="2742450" algn="l" defTabSz="457075" rtl="0" eaLnBrk="1" latinLnBrk="0" hangingPunct="1">
        <a:defRPr sz="1798" kern="1200">
          <a:solidFill>
            <a:schemeClr val="tx1"/>
          </a:solidFill>
          <a:latin typeface="+mn-lt"/>
          <a:ea typeface="+mn-ea"/>
          <a:cs typeface="+mn-cs"/>
        </a:defRPr>
      </a:lvl7pPr>
      <a:lvl8pPr marL="3199526" algn="l" defTabSz="457075" rtl="0" eaLnBrk="1" latinLnBrk="0" hangingPunct="1">
        <a:defRPr sz="1798" kern="1200">
          <a:solidFill>
            <a:schemeClr val="tx1"/>
          </a:solidFill>
          <a:latin typeface="+mn-lt"/>
          <a:ea typeface="+mn-ea"/>
          <a:cs typeface="+mn-cs"/>
        </a:defRPr>
      </a:lvl8pPr>
      <a:lvl9pPr marL="3656601" algn="l" defTabSz="457075" rtl="0" eaLnBrk="1" latinLnBrk="0" hangingPunct="1">
        <a:defRPr sz="179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138647" y="2132630"/>
            <a:ext cx="5091468" cy="3600985"/>
          </a:xfrm>
          <a:prstGeom prst="rect">
            <a:avLst/>
          </a:prstGeom>
          <a:solidFill>
            <a:srgbClr val="000090">
              <a:alpha val="41176"/>
            </a:srgbClr>
          </a:solidFill>
          <a:ln>
            <a:noFill/>
          </a:ln>
          <a:effectLst>
            <a:outerShdw dist="23000" dir="5400000" rotWithShape="0">
              <a:srgbClr val="000000">
                <a:alpha val="34998"/>
              </a:srgbClr>
            </a:outerShdw>
          </a:effectLst>
        </p:spPr>
        <p:txBody>
          <a:bodyPr anchor="ctr"/>
          <a:lstStyle/>
          <a:p>
            <a:pPr algn="ctr">
              <a:defRPr/>
            </a:pPr>
            <a:endParaRPr lang="en-US" sz="1904">
              <a:solidFill>
                <a:schemeClr val="lt1"/>
              </a:solidFill>
            </a:endParaRPr>
          </a:p>
        </p:txBody>
      </p:sp>
      <p:sp>
        <p:nvSpPr>
          <p:cNvPr id="3" name="TextBox 2"/>
          <p:cNvSpPr txBox="1"/>
          <p:nvPr/>
        </p:nvSpPr>
        <p:spPr>
          <a:xfrm>
            <a:off x="2194802" y="2132630"/>
            <a:ext cx="5331543" cy="3600986"/>
          </a:xfrm>
          <a:prstGeom prst="rect">
            <a:avLst/>
          </a:prstGeom>
          <a:noFill/>
        </p:spPr>
        <p:txBody>
          <a:bodyPr wrap="square" lIns="91440" tIns="45720" rIns="91440" bIns="45720" rtlCol="0" anchor="t">
            <a:spAutoFit/>
          </a:bodyPr>
          <a:lstStyle/>
          <a:p>
            <a:r>
              <a:rPr lang="en-US" sz="4400" dirty="0">
                <a:solidFill>
                  <a:schemeClr val="bg1"/>
                </a:solidFill>
                <a:latin typeface="FoundrySterling-Book"/>
              </a:rPr>
              <a:t>THE ACADEMIC ADMINISTRATION DIVISION</a:t>
            </a:r>
          </a:p>
          <a:p>
            <a:endParaRPr lang="en-GB" sz="800" dirty="0">
              <a:solidFill>
                <a:schemeClr val="bg1"/>
              </a:solidFill>
            </a:endParaRPr>
          </a:p>
          <a:p>
            <a:endParaRPr lang="en-GB" sz="800" dirty="0">
              <a:solidFill>
                <a:schemeClr val="bg1"/>
              </a:solidFill>
            </a:endParaRPr>
          </a:p>
          <a:p>
            <a:r>
              <a:rPr lang="en-GB" sz="2000" dirty="0">
                <a:solidFill>
                  <a:schemeClr val="bg1"/>
                </a:solidFill>
              </a:rPr>
              <a:t>SUPPORTING STUDENTS – </a:t>
            </a:r>
            <a:endParaRPr lang="en-GB" sz="2000" dirty="0">
              <a:solidFill>
                <a:schemeClr val="bg1"/>
              </a:solidFill>
              <a:cs typeface="Calibri"/>
            </a:endParaRPr>
          </a:p>
          <a:p>
            <a:r>
              <a:rPr lang="en-GB" sz="2000" dirty="0">
                <a:solidFill>
                  <a:schemeClr val="bg1"/>
                </a:solidFill>
              </a:rPr>
              <a:t>FROM RECRUITMENT TO GRADUATION</a:t>
            </a:r>
            <a:endParaRPr lang="en-GB" sz="2000" dirty="0">
              <a:solidFill>
                <a:schemeClr val="bg1"/>
              </a:solidFill>
              <a:cs typeface="Calibri"/>
            </a:endParaRPr>
          </a:p>
          <a:p>
            <a:endParaRPr lang="en-GB" sz="2000" dirty="0">
              <a:solidFill>
                <a:schemeClr val="bg1"/>
              </a:solidFill>
              <a:latin typeface="FoundrySterling-Book"/>
            </a:endParaRPr>
          </a:p>
          <a:p>
            <a:r>
              <a:rPr lang="en-GB" sz="2000" dirty="0" smtClean="0">
                <a:solidFill>
                  <a:schemeClr val="bg1"/>
                </a:solidFill>
                <a:latin typeface="FoundrySterling-Book"/>
              </a:rPr>
              <a:t>September </a:t>
            </a:r>
            <a:r>
              <a:rPr lang="en-GB" sz="2000" dirty="0">
                <a:solidFill>
                  <a:schemeClr val="bg1"/>
                </a:solidFill>
                <a:latin typeface="FoundrySterling-Book"/>
              </a:rPr>
              <a:t>2021</a:t>
            </a:r>
            <a:endParaRPr lang="en-US" sz="2000" dirty="0">
              <a:solidFill>
                <a:schemeClr val="bg1"/>
              </a:solidFill>
              <a:latin typeface="FoundrySterling-Book"/>
            </a:endParaRPr>
          </a:p>
        </p:txBody>
      </p:sp>
    </p:spTree>
    <p:extLst>
      <p:ext uri="{BB962C8B-B14F-4D97-AF65-F5344CB8AC3E}">
        <p14:creationId xmlns:p14="http://schemas.microsoft.com/office/powerpoint/2010/main" val="283036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D86F64-7527-46DB-96DB-DF9CE8EAC0D2}"/>
              </a:ext>
            </a:extLst>
          </p:cNvPr>
          <p:cNvSpPr/>
          <p:nvPr/>
        </p:nvSpPr>
        <p:spPr>
          <a:xfrm>
            <a:off x="438151" y="1629466"/>
            <a:ext cx="11366500" cy="3970318"/>
          </a:xfrm>
          <a:prstGeom prst="rect">
            <a:avLst/>
          </a:prstGeom>
        </p:spPr>
        <p:txBody>
          <a:bodyPr wrap="square">
            <a:spAutoFit/>
          </a:bodyPr>
          <a:lstStyle/>
          <a:p>
            <a:pPr algn="ctr">
              <a:defRPr/>
            </a:pPr>
            <a:r>
              <a:rPr lang="en-GB" sz="3600" b="1" u="sng"/>
              <a:t>What is the Academic Administration Division (AAD)?</a:t>
            </a:r>
          </a:p>
          <a:p>
            <a:pPr algn="ctr">
              <a:defRPr/>
            </a:pPr>
            <a:endParaRPr lang="en-GB" sz="3600" b="1" u="sng"/>
          </a:p>
          <a:p>
            <a:pPr algn="ctr">
              <a:defRPr/>
            </a:pPr>
            <a:r>
              <a:rPr lang="en-GB" sz="3600"/>
              <a:t>The AAD is the University’s group of services focused on students and learning. We provide the support and information that students need to thrive in their academic and personal lives. We also support staff and the wider Oxford community. </a:t>
            </a:r>
            <a:endParaRPr lang="en-US" sz="3600">
              <a:solidFill>
                <a:prstClr val="black"/>
              </a:solidFill>
              <a:latin typeface="Calibri"/>
            </a:endParaRPr>
          </a:p>
        </p:txBody>
      </p:sp>
    </p:spTree>
    <p:extLst>
      <p:ext uri="{BB962C8B-B14F-4D97-AF65-F5344CB8AC3E}">
        <p14:creationId xmlns:p14="http://schemas.microsoft.com/office/powerpoint/2010/main" val="34009897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D86F64-7527-46DB-96DB-DF9CE8EAC0D2}"/>
              </a:ext>
            </a:extLst>
          </p:cNvPr>
          <p:cNvSpPr/>
          <p:nvPr/>
        </p:nvSpPr>
        <p:spPr>
          <a:xfrm>
            <a:off x="733045" y="1102578"/>
            <a:ext cx="11282492" cy="5232202"/>
          </a:xfrm>
          <a:prstGeom prst="rect">
            <a:avLst/>
          </a:prstGeom>
        </p:spPr>
        <p:txBody>
          <a:bodyPr wrap="square">
            <a:spAutoFit/>
          </a:bodyPr>
          <a:lstStyle/>
          <a:p>
            <a:r>
              <a:rPr lang="en-GB" sz="3200" b="1"/>
              <a:t>What we do</a:t>
            </a:r>
            <a:r>
              <a:rPr lang="en-GB" b="1"/>
              <a:t/>
            </a:r>
            <a:br>
              <a:rPr lang="en-GB" b="1"/>
            </a:br>
            <a:r>
              <a:rPr lang="en-GB" sz="2000"/>
              <a:t>We work with staff and students across the collegiate University to support students from before they join Oxford until they leave. In particular we focus on:</a:t>
            </a:r>
            <a:br>
              <a:rPr lang="en-GB" sz="2000"/>
            </a:br>
            <a:endParaRPr lang="en-GB"/>
          </a:p>
          <a:p>
            <a:pPr marL="285750" indent="-285750">
              <a:buFontTx/>
              <a:buChar char="-"/>
            </a:pPr>
            <a:r>
              <a:rPr lang="en-GB" sz="2400" b="1"/>
              <a:t>Student recruitment</a:t>
            </a:r>
            <a:r>
              <a:rPr lang="en-GB" sz="2000"/>
              <a:t>: Attracting the best undergraduate and postgraduate students through outreach and admissions - and advising students through the admissions process</a:t>
            </a:r>
          </a:p>
          <a:p>
            <a:pPr marL="285750" indent="-285750">
              <a:buFontTx/>
              <a:buChar char="-"/>
            </a:pPr>
            <a:r>
              <a:rPr lang="en-GB" sz="2400" b="1"/>
              <a:t>Student services</a:t>
            </a:r>
            <a:r>
              <a:rPr lang="en-GB" sz="2000" b="1"/>
              <a:t>: </a:t>
            </a:r>
            <a:r>
              <a:rPr lang="en-GB" sz="2000"/>
              <a:t>Offering high-quality services to students once they arrive at Oxford, including counselling and disability services, sports, language courses, a careers service, and fees and funding. </a:t>
            </a:r>
          </a:p>
          <a:p>
            <a:pPr marL="285750" indent="-285750">
              <a:buFontTx/>
              <a:buChar char="-"/>
            </a:pPr>
            <a:r>
              <a:rPr lang="en-GB" sz="2400" b="1"/>
              <a:t>Student administration</a:t>
            </a:r>
            <a:r>
              <a:rPr lang="en-GB" sz="2000" b="1"/>
              <a:t>: </a:t>
            </a:r>
            <a:r>
              <a:rPr lang="en-GB" sz="2000"/>
              <a:t>Managing the University’s student data, registration, examinations, and degree ceremonies, advising on visas and immigration; and developing our student systems</a:t>
            </a:r>
          </a:p>
          <a:p>
            <a:pPr marL="285750" indent="-285750">
              <a:buFontTx/>
              <a:buChar char="-"/>
            </a:pPr>
            <a:r>
              <a:rPr lang="en-GB" sz="2400" b="1"/>
              <a:t>Educational policy</a:t>
            </a:r>
            <a:r>
              <a:rPr lang="en-GB" sz="2000"/>
              <a:t>: Helping to develop and implement educational policies, upholding legislation, and providing quality assurance </a:t>
            </a:r>
          </a:p>
          <a:p>
            <a:r>
              <a:rPr lang="en-GB" sz="2400"/>
              <a:t/>
            </a:r>
            <a:br>
              <a:rPr lang="en-GB" sz="2400"/>
            </a:br>
            <a:r>
              <a:rPr lang="en-GB" sz="2000"/>
              <a:t>We also </a:t>
            </a:r>
            <a:r>
              <a:rPr lang="en-GB" sz="2400" b="1"/>
              <a:t>support academic and professional staff </a:t>
            </a:r>
            <a:r>
              <a:rPr lang="en-GB" sz="2000"/>
              <a:t>and the wider Oxford community through our language, sport, and professional and educational development services. </a:t>
            </a:r>
            <a:endParaRPr lang="en-US" sz="4000">
              <a:solidFill>
                <a:prstClr val="black"/>
              </a:solidFill>
              <a:latin typeface="Calibri"/>
            </a:endParaRPr>
          </a:p>
        </p:txBody>
      </p:sp>
    </p:spTree>
    <p:extLst>
      <p:ext uri="{BB962C8B-B14F-4D97-AF65-F5344CB8AC3E}">
        <p14:creationId xmlns:p14="http://schemas.microsoft.com/office/powerpoint/2010/main" val="3406438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D86F64-7527-46DB-96DB-DF9CE8EAC0D2}"/>
              </a:ext>
            </a:extLst>
          </p:cNvPr>
          <p:cNvSpPr/>
          <p:nvPr/>
        </p:nvSpPr>
        <p:spPr>
          <a:xfrm>
            <a:off x="648676" y="821380"/>
            <a:ext cx="11282492" cy="584775"/>
          </a:xfrm>
          <a:prstGeom prst="rect">
            <a:avLst/>
          </a:prstGeom>
        </p:spPr>
        <p:txBody>
          <a:bodyPr wrap="square">
            <a:spAutoFit/>
          </a:bodyPr>
          <a:lstStyle/>
          <a:p>
            <a:r>
              <a:rPr lang="en-GB" sz="3200" b="1"/>
              <a:t>Our sections</a:t>
            </a:r>
            <a:endParaRPr lang="en-US" sz="1100">
              <a:solidFill>
                <a:srgbClr val="FF0000"/>
              </a:solidFill>
              <a:latin typeface="Calibri"/>
            </a:endParaRPr>
          </a:p>
        </p:txBody>
      </p:sp>
      <p:graphicFrame>
        <p:nvGraphicFramePr>
          <p:cNvPr id="2" name="Table 1">
            <a:extLst>
              <a:ext uri="{FF2B5EF4-FFF2-40B4-BE49-F238E27FC236}">
                <a16:creationId xmlns:a16="http://schemas.microsoft.com/office/drawing/2014/main" id="{51E64FE8-869E-47EF-8EBA-71BE53208519}"/>
              </a:ext>
            </a:extLst>
          </p:cNvPr>
          <p:cNvGraphicFramePr>
            <a:graphicFrameLocks noGrp="1"/>
          </p:cNvGraphicFramePr>
          <p:nvPr>
            <p:extLst>
              <p:ext uri="{D42A27DB-BD31-4B8C-83A1-F6EECF244321}">
                <p14:modId xmlns:p14="http://schemas.microsoft.com/office/powerpoint/2010/main" val="1676019172"/>
              </p:ext>
            </p:extLst>
          </p:nvPr>
        </p:nvGraphicFramePr>
        <p:xfrm>
          <a:off x="1070271" y="1600889"/>
          <a:ext cx="10019754" cy="5087071"/>
        </p:xfrm>
        <a:graphic>
          <a:graphicData uri="http://schemas.openxmlformats.org/drawingml/2006/table">
            <a:tbl>
              <a:tblPr>
                <a:tableStyleId>{5C22544A-7EE6-4342-B048-85BDC9FD1C3A}</a:tableStyleId>
              </a:tblPr>
              <a:tblGrid>
                <a:gridCol w="2032899">
                  <a:extLst>
                    <a:ext uri="{9D8B030D-6E8A-4147-A177-3AD203B41FA5}">
                      <a16:colId xmlns:a16="http://schemas.microsoft.com/office/drawing/2014/main" val="684295110"/>
                    </a:ext>
                  </a:extLst>
                </a:gridCol>
                <a:gridCol w="5136314">
                  <a:extLst>
                    <a:ext uri="{9D8B030D-6E8A-4147-A177-3AD203B41FA5}">
                      <a16:colId xmlns:a16="http://schemas.microsoft.com/office/drawing/2014/main" val="1538903281"/>
                    </a:ext>
                  </a:extLst>
                </a:gridCol>
                <a:gridCol w="1409723">
                  <a:extLst>
                    <a:ext uri="{9D8B030D-6E8A-4147-A177-3AD203B41FA5}">
                      <a16:colId xmlns:a16="http://schemas.microsoft.com/office/drawing/2014/main" val="3664709165"/>
                    </a:ext>
                  </a:extLst>
                </a:gridCol>
                <a:gridCol w="1440818">
                  <a:extLst>
                    <a:ext uri="{9D8B030D-6E8A-4147-A177-3AD203B41FA5}">
                      <a16:colId xmlns:a16="http://schemas.microsoft.com/office/drawing/2014/main" val="2782422428"/>
                    </a:ext>
                  </a:extLst>
                </a:gridCol>
              </a:tblGrid>
              <a:tr h="464422">
                <a:tc>
                  <a:txBody>
                    <a:bodyPr/>
                    <a:lstStyle/>
                    <a:p>
                      <a:pPr algn="ctr">
                        <a:lnSpc>
                          <a:spcPct val="107000"/>
                        </a:lnSpc>
                        <a:spcAft>
                          <a:spcPts val="0"/>
                        </a:spcAft>
                      </a:pPr>
                      <a:r>
                        <a:rPr lang="en-GB" sz="1200" b="1">
                          <a:effectLst/>
                        </a:rPr>
                        <a:t>Section</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b="1">
                          <a:effectLst/>
                        </a:rPr>
                        <a:t>Description </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Location</a:t>
                      </a:r>
                    </a:p>
                  </a:txBody>
                  <a:tcPr marL="68580" marR="68580" marT="0" marB="0" anchor="ctr"/>
                </a:tc>
                <a:tc>
                  <a:txBody>
                    <a:bodyPr/>
                    <a:lstStyle/>
                    <a:p>
                      <a:pPr algn="ctr">
                        <a:lnSpc>
                          <a:spcPct val="107000"/>
                        </a:lnSpc>
                        <a:spcAft>
                          <a:spcPts val="0"/>
                        </a:spcAft>
                      </a:pPr>
                      <a:r>
                        <a:rPr lang="en-GB" sz="1200" b="1" err="1">
                          <a:effectLst/>
                          <a:latin typeface="Calibri" panose="020F0502020204030204" pitchFamily="34" charset="0"/>
                          <a:ea typeface="Calibri" panose="020F0502020204030204" pitchFamily="34" charset="0"/>
                          <a:cs typeface="Times New Roman" panose="02020603050405020304" pitchFamily="18" charset="0"/>
                        </a:rPr>
                        <a:t>Approx</a:t>
                      </a:r>
                      <a:r>
                        <a:rPr lang="en-GB" sz="1200" b="1">
                          <a:effectLst/>
                          <a:latin typeface="Calibri" panose="020F0502020204030204" pitchFamily="34" charset="0"/>
                          <a:ea typeface="Calibri" panose="020F0502020204030204" pitchFamily="34" charset="0"/>
                          <a:cs typeface="Times New Roman" panose="02020603050405020304" pitchFamily="18" charset="0"/>
                        </a:rPr>
                        <a:t> no. of employees (exc. casuals)</a:t>
                      </a:r>
                    </a:p>
                  </a:txBody>
                  <a:tcPr marL="68580" marR="68580" marT="0" marB="0" anchor="ctr"/>
                </a:tc>
                <a:extLst>
                  <a:ext uri="{0D108BD9-81ED-4DB2-BD59-A6C34878D82A}">
                    <a16:rowId xmlns:a16="http://schemas.microsoft.com/office/drawing/2014/main" val="1949407879"/>
                  </a:ext>
                </a:extLst>
              </a:tr>
              <a:tr h="398818">
                <a:tc>
                  <a:txBody>
                    <a:bodyPr/>
                    <a:lstStyle/>
                    <a:p>
                      <a:pPr>
                        <a:lnSpc>
                          <a:spcPct val="107000"/>
                        </a:lnSpc>
                        <a:spcAft>
                          <a:spcPts val="0"/>
                        </a:spcAft>
                      </a:pPr>
                      <a:r>
                        <a:rPr lang="en-GB" sz="1200" b="1">
                          <a:effectLst/>
                        </a:rPr>
                        <a:t>Careers Service</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kern="1200">
                          <a:solidFill>
                            <a:schemeClr val="dk1"/>
                          </a:solidFill>
                          <a:effectLst/>
                          <a:latin typeface="+mn-lt"/>
                          <a:ea typeface="+mn-ea"/>
                          <a:cs typeface="+mn-cs"/>
                        </a:rPr>
                        <a:t>Works across the University to help students develop their employability skills and make the best informed decisions, and with recruiters to promote opportunities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Banbury Road</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37</a:t>
                      </a:r>
                    </a:p>
                  </a:txBody>
                  <a:tcPr marL="68580" marR="68580" marT="0" marB="0" anchor="ctr"/>
                </a:tc>
                <a:extLst>
                  <a:ext uri="{0D108BD9-81ED-4DB2-BD59-A6C34878D82A}">
                    <a16:rowId xmlns:a16="http://schemas.microsoft.com/office/drawing/2014/main" val="4193437058"/>
                  </a:ext>
                </a:extLst>
              </a:tr>
              <a:tr h="264036">
                <a:tc>
                  <a:txBody>
                    <a:bodyPr/>
                    <a:lstStyle/>
                    <a:p>
                      <a:pPr>
                        <a:lnSpc>
                          <a:spcPct val="107000"/>
                        </a:lnSpc>
                        <a:spcAft>
                          <a:spcPts val="0"/>
                        </a:spcAft>
                      </a:pPr>
                      <a:r>
                        <a:rPr lang="en-GB" sz="1200" b="1">
                          <a:effectLst/>
                        </a:rPr>
                        <a:t>Centre for Teaching &amp; Learning</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t>Provides advice and guidance on course design, adopting technology and digital resources, and assisting in pilots of new teaching methods</a:t>
                      </a:r>
                    </a:p>
                  </a:txBody>
                  <a:tcPr marL="68580" marR="68580" marT="0" marB="0"/>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TBC</a:t>
                      </a:r>
                    </a:p>
                  </a:txBody>
                  <a:tcPr marL="68580" marR="68580" marT="0" marB="0" anchor="ctr"/>
                </a:tc>
                <a:tc>
                  <a:txBody>
                    <a:bodyPr/>
                    <a:lstStyle/>
                    <a:p>
                      <a:pPr algn="ctr">
                        <a:lnSpc>
                          <a:spcPct val="107000"/>
                        </a:lnSpc>
                        <a:spcAft>
                          <a:spcPts val="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21</a:t>
                      </a:r>
                    </a:p>
                  </a:txBody>
                  <a:tcPr marL="68580" marR="68580" marT="0" marB="0" anchor="ctr"/>
                </a:tc>
                <a:extLst>
                  <a:ext uri="{0D108BD9-81ED-4DB2-BD59-A6C34878D82A}">
                    <a16:rowId xmlns:a16="http://schemas.microsoft.com/office/drawing/2014/main" val="1471562587"/>
                  </a:ext>
                </a:extLst>
              </a:tr>
              <a:tr h="264036">
                <a:tc>
                  <a:txBody>
                    <a:bodyPr/>
                    <a:lstStyle/>
                    <a:p>
                      <a:pPr>
                        <a:lnSpc>
                          <a:spcPct val="107000"/>
                        </a:lnSpc>
                        <a:spcAft>
                          <a:spcPts val="0"/>
                        </a:spcAft>
                      </a:pPr>
                      <a:r>
                        <a:rPr lang="en-GB" sz="1200" b="1">
                          <a:effectLst/>
                        </a:rPr>
                        <a:t>Education Policy Support</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solidFill>
                            <a:schemeClr val="tx1"/>
                          </a:solidFill>
                          <a:effectLst/>
                        </a:rPr>
                        <a:t>Develops the University’s education policy and manages quality assurance</a:t>
                      </a:r>
                      <a:endPar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Wellington square</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11</a:t>
                      </a:r>
                    </a:p>
                  </a:txBody>
                  <a:tcPr marL="68580" marR="68580" marT="0" marB="0" anchor="ctr"/>
                </a:tc>
                <a:extLst>
                  <a:ext uri="{0D108BD9-81ED-4DB2-BD59-A6C34878D82A}">
                    <a16:rowId xmlns:a16="http://schemas.microsoft.com/office/drawing/2014/main" val="2865626607"/>
                  </a:ext>
                </a:extLst>
              </a:tr>
              <a:tr h="398818">
                <a:tc>
                  <a:txBody>
                    <a:bodyPr/>
                    <a:lstStyle/>
                    <a:p>
                      <a:pPr>
                        <a:lnSpc>
                          <a:spcPct val="107000"/>
                        </a:lnSpc>
                        <a:spcAft>
                          <a:spcPts val="0"/>
                        </a:spcAft>
                      </a:pPr>
                      <a:r>
                        <a:rPr lang="en-GB" sz="1200" b="1">
                          <a:effectLst/>
                        </a:rPr>
                        <a:t>Graduate Admissions and Recruitment</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kern="1200">
                          <a:solidFill>
                            <a:schemeClr val="dk1"/>
                          </a:solidFill>
                          <a:effectLst/>
                          <a:latin typeface="+mn-lt"/>
                          <a:ea typeface="+mn-ea"/>
                          <a:cs typeface="+mn-cs"/>
                        </a:rPr>
                        <a:t>Oversees the graduate admissions process, supporting applicants, departments and colleges</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Wellington Square</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18</a:t>
                      </a:r>
                    </a:p>
                  </a:txBody>
                  <a:tcPr marL="68580" marR="68580" marT="0" marB="0" anchor="ctr"/>
                </a:tc>
                <a:extLst>
                  <a:ext uri="{0D108BD9-81ED-4DB2-BD59-A6C34878D82A}">
                    <a16:rowId xmlns:a16="http://schemas.microsoft.com/office/drawing/2014/main" val="1077599031"/>
                  </a:ext>
                </a:extLst>
              </a:tr>
              <a:tr h="264036">
                <a:tc>
                  <a:txBody>
                    <a:bodyPr/>
                    <a:lstStyle/>
                    <a:p>
                      <a:pPr>
                        <a:lnSpc>
                          <a:spcPct val="107000"/>
                        </a:lnSpc>
                        <a:spcAft>
                          <a:spcPts val="0"/>
                        </a:spcAft>
                      </a:pPr>
                      <a:r>
                        <a:rPr lang="en-GB" sz="1200" b="1">
                          <a:effectLst/>
                        </a:rPr>
                        <a:t>Language Centre</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The language hub for all Oxford students and staff</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Woodstock Road</a:t>
                      </a:r>
                    </a:p>
                  </a:txBody>
                  <a:tcPr marL="68580" marR="68580" marT="0" marB="0" anchor="ctr"/>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45</a:t>
                      </a:r>
                    </a:p>
                  </a:txBody>
                  <a:tcPr marL="68580" marR="68580" marT="0" marB="0" anchor="ctr"/>
                </a:tc>
                <a:extLst>
                  <a:ext uri="{0D108BD9-81ED-4DB2-BD59-A6C34878D82A}">
                    <a16:rowId xmlns:a16="http://schemas.microsoft.com/office/drawing/2014/main" val="3801617968"/>
                  </a:ext>
                </a:extLst>
              </a:tr>
              <a:tr h="472507">
                <a:tc>
                  <a:txBody>
                    <a:bodyPr/>
                    <a:lstStyle/>
                    <a:p>
                      <a:pPr>
                        <a:lnSpc>
                          <a:spcPct val="107000"/>
                        </a:lnSpc>
                        <a:spcAft>
                          <a:spcPts val="0"/>
                        </a:spcAft>
                      </a:pPr>
                      <a:r>
                        <a:rPr lang="en-GB" sz="1200" b="1">
                          <a:effectLst/>
                        </a:rPr>
                        <a:t>Sport</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Provides sports facilities, services and opportunities to the greater University community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latin typeface="Calibri"/>
                          <a:ea typeface="Calibri" panose="020F0502020204030204" pitchFamily="34" charset="0"/>
                          <a:cs typeface="Times New Roman"/>
                        </a:rPr>
                        <a:t>Iffley Road</a:t>
                      </a:r>
                    </a:p>
                  </a:txBody>
                  <a:tcPr marL="68580" marR="68580" marT="0" marB="0" anchor="ctr"/>
                </a:tc>
                <a:tc>
                  <a:txBody>
                    <a:bodyPr/>
                    <a:lstStyle/>
                    <a:p>
                      <a:pPr algn="ctr">
                        <a:lnSpc>
                          <a:spcPct val="107000"/>
                        </a:lnSpc>
                        <a:spcAft>
                          <a:spcPts val="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a:t>
                      </a:r>
                    </a:p>
                  </a:txBody>
                  <a:tcPr marL="68580" marR="68580" marT="0" marB="0" anchor="ctr"/>
                </a:tc>
                <a:extLst>
                  <a:ext uri="{0D108BD9-81ED-4DB2-BD59-A6C34878D82A}">
                    <a16:rowId xmlns:a16="http://schemas.microsoft.com/office/drawing/2014/main" val="650733912"/>
                  </a:ext>
                </a:extLst>
              </a:tr>
              <a:tr h="398170">
                <a:tc>
                  <a:txBody>
                    <a:bodyPr/>
                    <a:lstStyle/>
                    <a:p>
                      <a:pPr>
                        <a:lnSpc>
                          <a:spcPct val="107000"/>
                        </a:lnSpc>
                        <a:spcAft>
                          <a:spcPts val="0"/>
                        </a:spcAft>
                      </a:pPr>
                      <a:r>
                        <a:rPr lang="en-GB" sz="1200" b="1">
                          <a:effectLst/>
                        </a:rPr>
                        <a:t>Student Fees</a:t>
                      </a:r>
                      <a:r>
                        <a:rPr lang="en-GB" sz="1200" b="1" baseline="0">
                          <a:effectLst/>
                        </a:rPr>
                        <a:t> and Funding</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Supports</a:t>
                      </a:r>
                      <a:r>
                        <a:rPr lang="en-GB" sz="1100" baseline="0">
                          <a:effectLst/>
                          <a:latin typeface="Calibri" panose="020F0502020204030204" pitchFamily="34" charset="0"/>
                          <a:ea typeface="Calibri" panose="020F0502020204030204" pitchFamily="34" charset="0"/>
                          <a:cs typeface="Times New Roman" panose="02020603050405020304" pitchFamily="18" charset="0"/>
                        </a:rPr>
                        <a:t> </a:t>
                      </a:r>
                      <a:r>
                        <a:rPr lang="en-GB" sz="1100">
                          <a:effectLst/>
                          <a:latin typeface="Calibri" panose="020F0502020204030204" pitchFamily="34" charset="0"/>
                          <a:ea typeface="Calibri" panose="020F0502020204030204" pitchFamily="34" charset="0"/>
                          <a:cs typeface="Times New Roman" panose="02020603050405020304" pitchFamily="18" charset="0"/>
                        </a:rPr>
                        <a:t>prospective and current students and the collegiate University on all aspects of fees and funding</a:t>
                      </a:r>
                    </a:p>
                  </a:txBody>
                  <a:tcPr marL="68580" marR="68580" marT="0" marB="0"/>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Worcester Street</a:t>
                      </a:r>
                    </a:p>
                  </a:txBody>
                  <a:tcPr marL="68580" marR="68580" marT="0" marB="0" anchor="ctr"/>
                </a:tc>
                <a:tc>
                  <a:txBody>
                    <a:bodyPr/>
                    <a:lstStyle/>
                    <a:p>
                      <a:pPr algn="ctr">
                        <a:lnSpc>
                          <a:spcPct val="107000"/>
                        </a:lnSpc>
                        <a:spcAft>
                          <a:spcPts val="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24</a:t>
                      </a:r>
                    </a:p>
                  </a:txBody>
                  <a:tcPr marL="68580" marR="68580" marT="0" marB="0" anchor="ctr"/>
                </a:tc>
                <a:extLst>
                  <a:ext uri="{0D108BD9-81ED-4DB2-BD59-A6C34878D82A}">
                    <a16:rowId xmlns:a16="http://schemas.microsoft.com/office/drawing/2014/main" val="3386883405"/>
                  </a:ext>
                </a:extLst>
              </a:tr>
              <a:tr h="264036">
                <a:tc>
                  <a:txBody>
                    <a:bodyPr/>
                    <a:lstStyle/>
                    <a:p>
                      <a:pPr>
                        <a:lnSpc>
                          <a:spcPct val="107000"/>
                        </a:lnSpc>
                        <a:spcAft>
                          <a:spcPts val="0"/>
                        </a:spcAft>
                      </a:pPr>
                      <a:r>
                        <a:rPr lang="en-GB" sz="1200" b="1">
                          <a:effectLst/>
                        </a:rPr>
                        <a:t>Student Systems</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Development and support of core IT systems for academic administration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Gibson Building</a:t>
                      </a:r>
                    </a:p>
                  </a:txBody>
                  <a:tcPr marL="68580" marR="68580" marT="0" marB="0" anchor="ctr"/>
                </a:tc>
                <a:tc>
                  <a:txBody>
                    <a:bodyPr/>
                    <a:lstStyle/>
                    <a:p>
                      <a:pPr algn="ctr">
                        <a:lnSpc>
                          <a:spcPct val="107000"/>
                        </a:lnSpc>
                        <a:spcAft>
                          <a:spcPts val="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20</a:t>
                      </a:r>
                    </a:p>
                  </a:txBody>
                  <a:tcPr marL="68580" marR="68580" marT="0" marB="0" anchor="ctr"/>
                </a:tc>
                <a:extLst>
                  <a:ext uri="{0D108BD9-81ED-4DB2-BD59-A6C34878D82A}">
                    <a16:rowId xmlns:a16="http://schemas.microsoft.com/office/drawing/2014/main" val="2740944333"/>
                  </a:ext>
                </a:extLst>
              </a:tr>
              <a:tr h="472507">
                <a:tc>
                  <a:txBody>
                    <a:bodyPr/>
                    <a:lstStyle/>
                    <a:p>
                      <a:pPr>
                        <a:lnSpc>
                          <a:spcPct val="107000"/>
                        </a:lnSpc>
                        <a:spcAft>
                          <a:spcPts val="0"/>
                        </a:spcAft>
                      </a:pPr>
                      <a:r>
                        <a:rPr lang="en-GB" sz="1200" b="1">
                          <a:effectLst/>
                        </a:rPr>
                        <a:t>Student Registry</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Oversees student records, University examination and assessments, data analysis and reporting, degree ceremonies</a:t>
                      </a:r>
                      <a:r>
                        <a:rPr lang="en-GB" sz="1100" baseline="0">
                          <a:effectLst/>
                        </a:rPr>
                        <a:t>, student information, and visas and immigration</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Exam Schools</a:t>
                      </a:r>
                    </a:p>
                  </a:txBody>
                  <a:tcPr marL="68580" marR="68580" marT="0" marB="0" anchor="ctr"/>
                </a:tc>
                <a:tc>
                  <a:txBody>
                    <a:bodyPr/>
                    <a:lstStyle/>
                    <a:p>
                      <a:pPr algn="ctr">
                        <a:lnSpc>
                          <a:spcPct val="107000"/>
                        </a:lnSpc>
                        <a:spcAft>
                          <a:spcPts val="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46</a:t>
                      </a:r>
                    </a:p>
                  </a:txBody>
                  <a:tcPr marL="68580" marR="68580" marT="0" marB="0" anchor="ctr"/>
                </a:tc>
                <a:extLst>
                  <a:ext uri="{0D108BD9-81ED-4DB2-BD59-A6C34878D82A}">
                    <a16:rowId xmlns:a16="http://schemas.microsoft.com/office/drawing/2014/main" val="885911833"/>
                  </a:ext>
                </a:extLst>
              </a:tr>
              <a:tr h="464422">
                <a:tc>
                  <a:txBody>
                    <a:bodyPr/>
                    <a:lstStyle/>
                    <a:p>
                      <a:pPr>
                        <a:lnSpc>
                          <a:spcPct val="107000"/>
                        </a:lnSpc>
                        <a:spcAft>
                          <a:spcPts val="0"/>
                        </a:spcAft>
                      </a:pPr>
                      <a:r>
                        <a:rPr lang="en-GB" sz="1200" b="1">
                          <a:effectLst/>
                        </a:rPr>
                        <a:t>Student Welfare and Support Services</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Responsible for student welfare provision across the university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Worcester Street</a:t>
                      </a:r>
                    </a:p>
                  </a:txBody>
                  <a:tcPr marL="68580" marR="68580" marT="0" marB="0" anchor="ctr"/>
                </a:tc>
                <a:tc>
                  <a:txBody>
                    <a:bodyPr/>
                    <a:lstStyle/>
                    <a:p>
                      <a:pPr algn="ctr">
                        <a:lnSpc>
                          <a:spcPct val="107000"/>
                        </a:lnSpc>
                        <a:spcAft>
                          <a:spcPts val="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67</a:t>
                      </a:r>
                    </a:p>
                  </a:txBody>
                  <a:tcPr marL="68580" marR="68580" marT="0" marB="0" anchor="ctr"/>
                </a:tc>
                <a:extLst>
                  <a:ext uri="{0D108BD9-81ED-4DB2-BD59-A6C34878D82A}">
                    <a16:rowId xmlns:a16="http://schemas.microsoft.com/office/drawing/2014/main" val="2799673040"/>
                  </a:ext>
                </a:extLst>
              </a:tr>
              <a:tr h="464422">
                <a:tc>
                  <a:txBody>
                    <a:bodyPr/>
                    <a:lstStyle/>
                    <a:p>
                      <a:pPr>
                        <a:lnSpc>
                          <a:spcPct val="107000"/>
                        </a:lnSpc>
                        <a:spcAft>
                          <a:spcPts val="0"/>
                        </a:spcAft>
                      </a:pPr>
                      <a:r>
                        <a:rPr lang="en-GB" sz="1200" b="1">
                          <a:effectLst/>
                        </a:rPr>
                        <a:t>Undergraduate Admissions and Outreach </a:t>
                      </a:r>
                      <a:endParaRPr lang="en-GB" sz="12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a:effectLst/>
                        </a:rPr>
                        <a:t>Provides a central undergraduates admissions service for colleges and applicants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a:effectLst/>
                          <a:latin typeface="Calibri" panose="020F0502020204030204" pitchFamily="34" charset="0"/>
                          <a:ea typeface="Calibri" panose="020F0502020204030204" pitchFamily="34" charset="0"/>
                          <a:cs typeface="Times New Roman" panose="02020603050405020304" pitchFamily="18" charset="0"/>
                        </a:rPr>
                        <a:t>Wellington Square</a:t>
                      </a:r>
                    </a:p>
                  </a:txBody>
                  <a:tcPr marL="68580" marR="68580" marT="0" marB="0" anchor="ctr"/>
                </a:tc>
                <a:tc>
                  <a:txBody>
                    <a:bodyPr/>
                    <a:lstStyle/>
                    <a:p>
                      <a:pPr algn="ctr">
                        <a:lnSpc>
                          <a:spcPct val="107000"/>
                        </a:lnSpc>
                        <a:spcAft>
                          <a:spcPts val="0"/>
                        </a:spcAft>
                      </a:pPr>
                      <a:r>
                        <a:rPr lang="en-GB"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41</a:t>
                      </a:r>
                    </a:p>
                  </a:txBody>
                  <a:tcPr marL="68580" marR="68580" marT="0" marB="0" anchor="ctr"/>
                </a:tc>
                <a:extLst>
                  <a:ext uri="{0D108BD9-81ED-4DB2-BD59-A6C34878D82A}">
                    <a16:rowId xmlns:a16="http://schemas.microsoft.com/office/drawing/2014/main" val="1614057759"/>
                  </a:ext>
                </a:extLst>
              </a:tr>
              <a:tr h="264036">
                <a:tc>
                  <a:txBody>
                    <a:bodyPr/>
                    <a:lstStyle/>
                    <a:p>
                      <a:pPr>
                        <a:lnSpc>
                          <a:spcPct val="107000"/>
                        </a:lnSpc>
                        <a:spcAft>
                          <a:spcPts val="0"/>
                        </a:spcAft>
                      </a:pPr>
                      <a:r>
                        <a:rPr lang="en-GB" sz="1200" b="1" i="0">
                          <a:effectLst/>
                        </a:rPr>
                        <a:t>Proctors’ Office</a:t>
                      </a:r>
                      <a:endParaRPr lang="en-GB" sz="1200" b="1"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100" i="0">
                          <a:effectLst/>
                        </a:rPr>
                        <a:t>Upholds legislation, policy and practice by scrutinising governance and operations</a:t>
                      </a:r>
                      <a:endParaRPr lang="en-GB" sz="1100" i="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n-GB" sz="1100" i="0">
                          <a:effectLst/>
                          <a:latin typeface="Calibri" panose="020F0502020204030204" pitchFamily="34" charset="0"/>
                          <a:ea typeface="Calibri" panose="020F0502020204030204" pitchFamily="34" charset="0"/>
                          <a:cs typeface="Times New Roman" panose="02020603050405020304" pitchFamily="18" charset="0"/>
                        </a:rPr>
                        <a:t>Wellington Square</a:t>
                      </a:r>
                    </a:p>
                  </a:txBody>
                  <a:tcPr marL="68580" marR="68580" marT="0" marB="0" anchor="ctr"/>
                </a:tc>
                <a:tc>
                  <a:txBody>
                    <a:bodyPr/>
                    <a:lstStyle/>
                    <a:p>
                      <a:pPr algn="ctr">
                        <a:lnSpc>
                          <a:spcPct val="107000"/>
                        </a:lnSpc>
                        <a:spcAft>
                          <a:spcPts val="0"/>
                        </a:spcAft>
                      </a:pPr>
                      <a:r>
                        <a:rPr lang="en-GB" sz="1100" i="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8</a:t>
                      </a:r>
                    </a:p>
                  </a:txBody>
                  <a:tcPr marL="68580" marR="68580" marT="0" marB="0" anchor="ctr"/>
                </a:tc>
                <a:extLst>
                  <a:ext uri="{0D108BD9-81ED-4DB2-BD59-A6C34878D82A}">
                    <a16:rowId xmlns:a16="http://schemas.microsoft.com/office/drawing/2014/main" val="3644672867"/>
                  </a:ext>
                </a:extLst>
              </a:tr>
            </a:tbl>
          </a:graphicData>
        </a:graphic>
      </p:graphicFrame>
      <p:sp>
        <p:nvSpPr>
          <p:cNvPr id="4" name="Rectangle 3">
            <a:extLst>
              <a:ext uri="{FF2B5EF4-FFF2-40B4-BE49-F238E27FC236}">
                <a16:creationId xmlns:a16="http://schemas.microsoft.com/office/drawing/2014/main" id="{5E7924A6-9483-4A1F-B43E-493C65A1EF8B}"/>
              </a:ext>
            </a:extLst>
          </p:cNvPr>
          <p:cNvSpPr/>
          <p:nvPr/>
        </p:nvSpPr>
        <p:spPr>
          <a:xfrm>
            <a:off x="856226" y="1314753"/>
            <a:ext cx="9525685" cy="276999"/>
          </a:xfrm>
          <a:prstGeom prst="rect">
            <a:avLst/>
          </a:prstGeom>
        </p:spPr>
        <p:txBody>
          <a:bodyPr wrap="none">
            <a:spAutoFit/>
          </a:bodyPr>
          <a:lstStyle/>
          <a:p>
            <a:r>
              <a:rPr lang="en-GB" sz="1200"/>
              <a:t>The AAD is a dispersed division, with around 400 employees working in 12 sections across eight different sites. Here is a brief overview of each part: </a:t>
            </a:r>
          </a:p>
        </p:txBody>
      </p:sp>
    </p:spTree>
    <p:extLst>
      <p:ext uri="{BB962C8B-B14F-4D97-AF65-F5344CB8AC3E}">
        <p14:creationId xmlns:p14="http://schemas.microsoft.com/office/powerpoint/2010/main" val="1005478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12909161-8E07-4C16-BD64-936C9911F999}"/>
              </a:ext>
            </a:extLst>
          </p:cNvPr>
          <p:cNvSpPr/>
          <p:nvPr/>
        </p:nvSpPr>
        <p:spPr>
          <a:xfrm>
            <a:off x="4508316" y="4054797"/>
            <a:ext cx="972000" cy="2160000"/>
          </a:xfrm>
          <a:prstGeom prst="rect">
            <a:avLst/>
          </a:prstGeom>
          <a:solidFill>
            <a:srgbClr val="002060"/>
          </a:solidFill>
        </p:spPr>
        <p:txBody>
          <a:bodyPr wrap="square" anchor="t">
            <a:spAutoFit/>
          </a:bodyPr>
          <a:lstStyle/>
          <a:p>
            <a:pPr algn="ctr"/>
            <a:r>
              <a:rPr lang="en-GB" sz="1050" dirty="0">
                <a:solidFill>
                  <a:schemeClr val="bg1"/>
                </a:solidFill>
                <a:latin typeface="Calibri" panose="020F0502020204030204" pitchFamily="34" charset="0"/>
                <a:ea typeface="Calibri" panose="020F0502020204030204" pitchFamily="34" charset="0"/>
                <a:cs typeface="Times New Roman" panose="02020603050405020304" pitchFamily="18" charset="0"/>
              </a:rPr>
              <a:t>Student Registry</a:t>
            </a:r>
            <a:endParaRPr lang="en-GB" sz="1050" dirty="0">
              <a:solidFill>
                <a:schemeClr val="bg1"/>
              </a:solidFill>
            </a:endParaRPr>
          </a:p>
        </p:txBody>
      </p:sp>
      <p:sp>
        <p:nvSpPr>
          <p:cNvPr id="63" name="Rectangle 62">
            <a:extLst>
              <a:ext uri="{FF2B5EF4-FFF2-40B4-BE49-F238E27FC236}">
                <a16:creationId xmlns:a16="http://schemas.microsoft.com/office/drawing/2014/main" id="{4C4449F3-5746-4631-A1D9-2DA7DF8095D0}"/>
              </a:ext>
            </a:extLst>
          </p:cNvPr>
          <p:cNvSpPr/>
          <p:nvPr/>
        </p:nvSpPr>
        <p:spPr>
          <a:xfrm>
            <a:off x="3330933" y="4131774"/>
            <a:ext cx="1118537" cy="738664"/>
          </a:xfrm>
          <a:prstGeom prst="rect">
            <a:avLst/>
          </a:prstGeom>
          <a:solidFill>
            <a:srgbClr val="002060"/>
          </a:solidFill>
        </p:spPr>
        <p:txBody>
          <a:bodyPr wrap="square" lIns="91440" tIns="45720" rIns="91440" bIns="45720" anchor="t">
            <a:spAutoFit/>
          </a:bodyPr>
          <a:lstStyle/>
          <a:p>
            <a:pPr algn="ctr"/>
            <a:endParaRPr lang="en-GB" sz="1050" dirty="0">
              <a:solidFill>
                <a:schemeClr val="bg1"/>
              </a:solidFill>
              <a:latin typeface="Calibri"/>
              <a:ea typeface="Calibri" panose="020F0502020204030204" pitchFamily="34" charset="0"/>
              <a:cs typeface="Times New Roman"/>
            </a:endParaRPr>
          </a:p>
          <a:p>
            <a:pPr algn="ctr"/>
            <a:r>
              <a:rPr lang="en-GB" sz="1050" dirty="0">
                <a:solidFill>
                  <a:schemeClr val="bg1"/>
                </a:solidFill>
                <a:latin typeface="Calibri"/>
                <a:ea typeface="Calibri" panose="020F0502020204030204" pitchFamily="34" charset="0"/>
                <a:cs typeface="Times New Roman"/>
              </a:rPr>
              <a:t>Student Fees &amp; Funding</a:t>
            </a:r>
            <a:endParaRPr lang="en-GB">
              <a:solidFill>
                <a:schemeClr val="bg1"/>
              </a:solidFill>
            </a:endParaRPr>
          </a:p>
          <a:p>
            <a:pPr algn="ctr"/>
            <a:endParaRPr lang="en-GB" sz="1050" dirty="0">
              <a:solidFill>
                <a:schemeClr val="bg1"/>
              </a:solidFill>
              <a:cs typeface="Times New Roman"/>
            </a:endParaRPr>
          </a:p>
        </p:txBody>
      </p:sp>
      <p:sp>
        <p:nvSpPr>
          <p:cNvPr id="38" name="Rectangle 37">
            <a:extLst>
              <a:ext uri="{FF2B5EF4-FFF2-40B4-BE49-F238E27FC236}">
                <a16:creationId xmlns:a16="http://schemas.microsoft.com/office/drawing/2014/main" id="{A6B6BCAB-C5EE-4397-B927-B492313CFFA7}"/>
              </a:ext>
            </a:extLst>
          </p:cNvPr>
          <p:cNvSpPr/>
          <p:nvPr/>
        </p:nvSpPr>
        <p:spPr>
          <a:xfrm>
            <a:off x="5574933" y="4067298"/>
            <a:ext cx="972000" cy="2160000"/>
          </a:xfrm>
          <a:prstGeom prst="rect">
            <a:avLst/>
          </a:prstGeom>
          <a:solidFill>
            <a:srgbClr val="002060"/>
          </a:solidFill>
        </p:spPr>
        <p:txBody>
          <a:bodyPr wrap="square" anchor="t">
            <a:spAutoFit/>
          </a:bodyPr>
          <a:lstStyle/>
          <a:p>
            <a:pPr algn="ctr"/>
            <a:r>
              <a:rPr lang="en-GB" sz="1050" dirty="0">
                <a:solidFill>
                  <a:schemeClr val="bg1"/>
                </a:solidFill>
                <a:latin typeface="Calibri" panose="020F0502020204030204" pitchFamily="34" charset="0"/>
                <a:ea typeface="Calibri" panose="020F0502020204030204" pitchFamily="34" charset="0"/>
                <a:cs typeface="Times New Roman" panose="02020603050405020304" pitchFamily="18" charset="0"/>
              </a:rPr>
              <a:t>Student Welfare and Support Services</a:t>
            </a:r>
            <a:endParaRPr lang="en-GB" sz="1050" dirty="0">
              <a:solidFill>
                <a:schemeClr val="bg1"/>
              </a:solidFill>
            </a:endParaRPr>
          </a:p>
        </p:txBody>
      </p:sp>
      <p:sp>
        <p:nvSpPr>
          <p:cNvPr id="3" name="Rectangle 2">
            <a:extLst>
              <a:ext uri="{FF2B5EF4-FFF2-40B4-BE49-F238E27FC236}">
                <a16:creationId xmlns:a16="http://schemas.microsoft.com/office/drawing/2014/main" id="{AFD86F64-7527-46DB-96DB-DF9CE8EAC0D2}"/>
              </a:ext>
            </a:extLst>
          </p:cNvPr>
          <p:cNvSpPr/>
          <p:nvPr/>
        </p:nvSpPr>
        <p:spPr>
          <a:xfrm>
            <a:off x="211014" y="784168"/>
            <a:ext cx="11282492" cy="584775"/>
          </a:xfrm>
          <a:prstGeom prst="rect">
            <a:avLst/>
          </a:prstGeom>
        </p:spPr>
        <p:txBody>
          <a:bodyPr wrap="square">
            <a:spAutoFit/>
          </a:bodyPr>
          <a:lstStyle/>
          <a:p>
            <a:pPr lvl="0"/>
            <a:r>
              <a:rPr lang="en-GB" sz="3200" b="1" dirty="0"/>
              <a:t>Our structure and leadership </a:t>
            </a:r>
          </a:p>
        </p:txBody>
      </p:sp>
      <p:sp>
        <p:nvSpPr>
          <p:cNvPr id="4" name="Rectangle 3">
            <a:extLst>
              <a:ext uri="{FF2B5EF4-FFF2-40B4-BE49-F238E27FC236}">
                <a16:creationId xmlns:a16="http://schemas.microsoft.com/office/drawing/2014/main" id="{813B3EE4-6E25-417E-B49E-A915C3E5FC3C}"/>
              </a:ext>
            </a:extLst>
          </p:cNvPr>
          <p:cNvSpPr/>
          <p:nvPr/>
        </p:nvSpPr>
        <p:spPr>
          <a:xfrm>
            <a:off x="8744213" y="4067299"/>
            <a:ext cx="972000" cy="720000"/>
          </a:xfrm>
          <a:prstGeom prst="rect">
            <a:avLst/>
          </a:prstGeom>
          <a:solidFill>
            <a:srgbClr val="002060"/>
          </a:solidFill>
        </p:spPr>
        <p:txBody>
          <a:bodyPr wrap="square" anchor="ctr">
            <a:spAutoFit/>
          </a:bodyPr>
          <a:lstStyle/>
          <a:p>
            <a:pPr algn="ctr"/>
            <a:r>
              <a:rPr lang="en-GB"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Careers Service </a:t>
            </a:r>
          </a:p>
        </p:txBody>
      </p:sp>
      <p:sp>
        <p:nvSpPr>
          <p:cNvPr id="5" name="Rectangle 4">
            <a:extLst>
              <a:ext uri="{FF2B5EF4-FFF2-40B4-BE49-F238E27FC236}">
                <a16:creationId xmlns:a16="http://schemas.microsoft.com/office/drawing/2014/main" id="{D1EDD450-74AD-498E-9D8D-2AF63089038B}"/>
              </a:ext>
            </a:extLst>
          </p:cNvPr>
          <p:cNvSpPr/>
          <p:nvPr/>
        </p:nvSpPr>
        <p:spPr>
          <a:xfrm>
            <a:off x="6637614" y="4058372"/>
            <a:ext cx="972000" cy="720000"/>
          </a:xfrm>
          <a:prstGeom prst="rect">
            <a:avLst/>
          </a:prstGeom>
          <a:solidFill>
            <a:srgbClr val="002060"/>
          </a:solidFill>
        </p:spPr>
        <p:txBody>
          <a:bodyPr wrap="square" anchor="ctr">
            <a:spAutoFit/>
          </a:bodyPr>
          <a:lstStyle/>
          <a:p>
            <a:pPr algn="ctr"/>
            <a:r>
              <a:rPr lang="en-GB"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Education Policy Support</a:t>
            </a:r>
            <a:endParaRPr lang="en-GB" sz="1000" dirty="0">
              <a:solidFill>
                <a:schemeClr val="bg1"/>
              </a:solidFill>
            </a:endParaRPr>
          </a:p>
        </p:txBody>
      </p:sp>
      <p:sp>
        <p:nvSpPr>
          <p:cNvPr id="6" name="Rectangle 5">
            <a:extLst>
              <a:ext uri="{FF2B5EF4-FFF2-40B4-BE49-F238E27FC236}">
                <a16:creationId xmlns:a16="http://schemas.microsoft.com/office/drawing/2014/main" id="{D241B709-F4A6-4AD7-AC07-833BF2564142}"/>
              </a:ext>
            </a:extLst>
          </p:cNvPr>
          <p:cNvSpPr/>
          <p:nvPr/>
        </p:nvSpPr>
        <p:spPr>
          <a:xfrm>
            <a:off x="377181" y="4046907"/>
            <a:ext cx="972000" cy="720000"/>
          </a:xfrm>
          <a:prstGeom prst="rect">
            <a:avLst/>
          </a:prstGeom>
          <a:solidFill>
            <a:srgbClr val="002060"/>
          </a:solidFill>
        </p:spPr>
        <p:txBody>
          <a:bodyPr wrap="square" anchor="ctr">
            <a:spAutoFit/>
          </a:bodyPr>
          <a:lstStyle/>
          <a:p>
            <a:pPr algn="ctr"/>
            <a:r>
              <a:rPr lang="en-GB"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Undergraduate Admissions and Outreach</a:t>
            </a:r>
          </a:p>
        </p:txBody>
      </p:sp>
      <p:sp>
        <p:nvSpPr>
          <p:cNvPr id="8" name="Rectangle 7">
            <a:extLst>
              <a:ext uri="{FF2B5EF4-FFF2-40B4-BE49-F238E27FC236}">
                <a16:creationId xmlns:a16="http://schemas.microsoft.com/office/drawing/2014/main" id="{F34385E3-8750-4410-BA5A-7880349F7677}"/>
              </a:ext>
            </a:extLst>
          </p:cNvPr>
          <p:cNvSpPr/>
          <p:nvPr/>
        </p:nvSpPr>
        <p:spPr>
          <a:xfrm>
            <a:off x="9804538" y="4067299"/>
            <a:ext cx="972000" cy="720000"/>
          </a:xfrm>
          <a:prstGeom prst="rect">
            <a:avLst/>
          </a:prstGeom>
          <a:solidFill>
            <a:srgbClr val="002060"/>
          </a:solidFill>
          <a:ln>
            <a:noFill/>
          </a:ln>
        </p:spPr>
        <p:txBody>
          <a:bodyPr wrap="square" anchor="ctr">
            <a:spAutoFit/>
          </a:bodyPr>
          <a:lstStyle/>
          <a:p>
            <a:pPr algn="ctr"/>
            <a:r>
              <a:rPr lang="en-GB"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Sports Department </a:t>
            </a:r>
            <a:endParaRPr lang="en-GB" sz="1000" dirty="0">
              <a:solidFill>
                <a:schemeClr val="bg1"/>
              </a:solidFill>
            </a:endParaRPr>
          </a:p>
        </p:txBody>
      </p:sp>
      <p:sp>
        <p:nvSpPr>
          <p:cNvPr id="9" name="Rectangle 8">
            <a:extLst>
              <a:ext uri="{FF2B5EF4-FFF2-40B4-BE49-F238E27FC236}">
                <a16:creationId xmlns:a16="http://schemas.microsoft.com/office/drawing/2014/main" id="{1281738A-154B-42AC-98CA-D4975FE310FD}"/>
              </a:ext>
            </a:extLst>
          </p:cNvPr>
          <p:cNvSpPr/>
          <p:nvPr/>
        </p:nvSpPr>
        <p:spPr>
          <a:xfrm>
            <a:off x="10881665" y="4078243"/>
            <a:ext cx="972000" cy="720000"/>
          </a:xfrm>
          <a:prstGeom prst="rect">
            <a:avLst/>
          </a:prstGeom>
          <a:solidFill>
            <a:srgbClr val="002060"/>
          </a:solidFill>
        </p:spPr>
        <p:txBody>
          <a:bodyPr wrap="square" anchor="ctr">
            <a:spAutoFit/>
          </a:bodyPr>
          <a:lstStyle/>
          <a:p>
            <a:pPr algn="ctr"/>
            <a:r>
              <a:rPr lang="en-GB" sz="1000" dirty="0">
                <a:solidFill>
                  <a:schemeClr val="bg1"/>
                </a:solidFill>
              </a:rPr>
              <a:t>Proctors’ Office</a:t>
            </a:r>
          </a:p>
        </p:txBody>
      </p:sp>
      <p:sp>
        <p:nvSpPr>
          <p:cNvPr id="11" name="Rectangle 10">
            <a:extLst>
              <a:ext uri="{FF2B5EF4-FFF2-40B4-BE49-F238E27FC236}">
                <a16:creationId xmlns:a16="http://schemas.microsoft.com/office/drawing/2014/main" id="{57C96F27-797E-4812-9F8E-60BF37F960A9}"/>
              </a:ext>
            </a:extLst>
          </p:cNvPr>
          <p:cNvSpPr/>
          <p:nvPr/>
        </p:nvSpPr>
        <p:spPr>
          <a:xfrm>
            <a:off x="3332124" y="4932679"/>
            <a:ext cx="1118538" cy="553998"/>
          </a:xfrm>
          <a:prstGeom prst="rect">
            <a:avLst/>
          </a:prstGeom>
          <a:solidFill>
            <a:srgbClr val="002060"/>
          </a:solidFill>
        </p:spPr>
        <p:txBody>
          <a:bodyPr wrap="square" lIns="91440" tIns="45720" rIns="91440" bIns="45720" anchor="ctr">
            <a:spAutoFit/>
          </a:bodyPr>
          <a:lstStyle/>
          <a:p>
            <a:pPr algn="ctr"/>
            <a:endParaRPr lang="en-GB" sz="1000" dirty="0">
              <a:solidFill>
                <a:schemeClr val="bg1"/>
              </a:solidFill>
              <a:latin typeface="Calibri"/>
              <a:ea typeface="Calibri" panose="020F0502020204030204" pitchFamily="34" charset="0"/>
              <a:cs typeface="Times New Roman"/>
            </a:endParaRPr>
          </a:p>
          <a:p>
            <a:pPr algn="ctr"/>
            <a:r>
              <a:rPr lang="en-GB" sz="1000" dirty="0">
                <a:solidFill>
                  <a:schemeClr val="bg1"/>
                </a:solidFill>
                <a:latin typeface="Calibri"/>
                <a:ea typeface="Calibri" panose="020F0502020204030204" pitchFamily="34" charset="0"/>
                <a:cs typeface="Times New Roman"/>
              </a:rPr>
              <a:t>Student Systems</a:t>
            </a:r>
            <a:endParaRPr lang="en-GB" dirty="0">
              <a:solidFill>
                <a:schemeClr val="bg1"/>
              </a:solidFill>
              <a:latin typeface="Calibri"/>
              <a:cs typeface="Times New Roman"/>
            </a:endParaRPr>
          </a:p>
          <a:p>
            <a:pPr algn="ctr"/>
            <a:endParaRPr lang="en-GB" sz="1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a:extLst>
              <a:ext uri="{FF2B5EF4-FFF2-40B4-BE49-F238E27FC236}">
                <a16:creationId xmlns:a16="http://schemas.microsoft.com/office/drawing/2014/main" id="{417221A6-BD0A-4FB5-BFFF-93AB4463A6F0}"/>
              </a:ext>
            </a:extLst>
          </p:cNvPr>
          <p:cNvSpPr/>
          <p:nvPr/>
        </p:nvSpPr>
        <p:spPr>
          <a:xfrm>
            <a:off x="4553316" y="5160238"/>
            <a:ext cx="882000" cy="400110"/>
          </a:xfrm>
          <a:prstGeom prst="rect">
            <a:avLst/>
          </a:prstGeom>
          <a:solidFill>
            <a:schemeClr val="accent1">
              <a:lumMod val="75000"/>
            </a:schemeClr>
          </a:solidFill>
        </p:spPr>
        <p:txBody>
          <a:bodyPr wrap="square" anchor="ctr">
            <a:spAutoFit/>
          </a:bodyPr>
          <a:lstStyle/>
          <a:p>
            <a:pPr algn="ctr"/>
            <a:r>
              <a:rPr lang="en-GB"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Student Records</a:t>
            </a:r>
            <a:endParaRPr lang="en-GB" sz="1000" dirty="0">
              <a:solidFill>
                <a:schemeClr val="bg1"/>
              </a:solidFill>
            </a:endParaRPr>
          </a:p>
        </p:txBody>
      </p:sp>
      <p:sp>
        <p:nvSpPr>
          <p:cNvPr id="13" name="Rectangle 12">
            <a:extLst>
              <a:ext uri="{FF2B5EF4-FFF2-40B4-BE49-F238E27FC236}">
                <a16:creationId xmlns:a16="http://schemas.microsoft.com/office/drawing/2014/main" id="{00BF152E-D7E5-467C-8219-BDE313228C22}"/>
              </a:ext>
            </a:extLst>
          </p:cNvPr>
          <p:cNvSpPr/>
          <p:nvPr/>
        </p:nvSpPr>
        <p:spPr>
          <a:xfrm>
            <a:off x="5617414" y="5131618"/>
            <a:ext cx="863647" cy="577081"/>
          </a:xfrm>
          <a:prstGeom prst="rect">
            <a:avLst/>
          </a:prstGeom>
          <a:solidFill>
            <a:schemeClr val="accent1">
              <a:lumMod val="75000"/>
            </a:schemeClr>
          </a:solidFill>
        </p:spPr>
        <p:txBody>
          <a:bodyPr wrap="square" anchor="ctr">
            <a:spAutoFit/>
          </a:bodyPr>
          <a:lstStyle/>
          <a:p>
            <a:pPr algn="ctr"/>
            <a:r>
              <a:rPr lang="en-GB" sz="1050" dirty="0">
                <a:solidFill>
                  <a:schemeClr val="bg1"/>
                </a:solidFill>
                <a:latin typeface="Calibri" panose="020F0502020204030204" pitchFamily="34" charset="0"/>
                <a:ea typeface="Calibri" panose="020F0502020204030204" pitchFamily="34" charset="0"/>
                <a:cs typeface="Times New Roman" panose="02020603050405020304" pitchFamily="18" charset="0"/>
              </a:rPr>
              <a:t>Disability Advice Service</a:t>
            </a:r>
            <a:endParaRPr lang="en-GB" sz="1050" dirty="0">
              <a:solidFill>
                <a:schemeClr val="bg1"/>
              </a:solidFill>
            </a:endParaRPr>
          </a:p>
        </p:txBody>
      </p:sp>
      <p:sp>
        <p:nvSpPr>
          <p:cNvPr id="14" name="Rectangle 13">
            <a:extLst>
              <a:ext uri="{FF2B5EF4-FFF2-40B4-BE49-F238E27FC236}">
                <a16:creationId xmlns:a16="http://schemas.microsoft.com/office/drawing/2014/main" id="{823E4363-6BE1-40B0-90DC-77F7B1F8F30E}"/>
              </a:ext>
            </a:extLst>
          </p:cNvPr>
          <p:cNvSpPr/>
          <p:nvPr/>
        </p:nvSpPr>
        <p:spPr>
          <a:xfrm>
            <a:off x="7683888" y="4061188"/>
            <a:ext cx="972000" cy="720000"/>
          </a:xfrm>
          <a:prstGeom prst="rect">
            <a:avLst/>
          </a:prstGeom>
          <a:solidFill>
            <a:srgbClr val="002060"/>
          </a:solidFill>
          <a:ln>
            <a:noFill/>
          </a:ln>
        </p:spPr>
        <p:txBody>
          <a:bodyPr wrap="square" anchor="ctr">
            <a:spAutoFit/>
          </a:bodyPr>
          <a:lstStyle/>
          <a:p>
            <a:pPr algn="ctr"/>
            <a:r>
              <a:rPr lang="en-GB"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The Language Centre</a:t>
            </a:r>
          </a:p>
        </p:txBody>
      </p:sp>
      <p:sp>
        <p:nvSpPr>
          <p:cNvPr id="15" name="Rectangle 14">
            <a:extLst>
              <a:ext uri="{FF2B5EF4-FFF2-40B4-BE49-F238E27FC236}">
                <a16:creationId xmlns:a16="http://schemas.microsoft.com/office/drawing/2014/main" id="{391AAD65-DDE5-4A8C-A1DE-FBD6217A041B}"/>
              </a:ext>
            </a:extLst>
          </p:cNvPr>
          <p:cNvSpPr/>
          <p:nvPr/>
        </p:nvSpPr>
        <p:spPr>
          <a:xfrm>
            <a:off x="1405626" y="4047956"/>
            <a:ext cx="972000" cy="720000"/>
          </a:xfrm>
          <a:prstGeom prst="rect">
            <a:avLst/>
          </a:prstGeom>
          <a:solidFill>
            <a:srgbClr val="002060"/>
          </a:solidFill>
        </p:spPr>
        <p:txBody>
          <a:bodyPr wrap="square" anchor="ctr">
            <a:spAutoFit/>
          </a:bodyPr>
          <a:lstStyle/>
          <a:p>
            <a:pPr algn="ctr"/>
            <a:r>
              <a:rPr lang="en-GB" sz="1050" dirty="0">
                <a:solidFill>
                  <a:schemeClr val="bg1"/>
                </a:solidFill>
                <a:latin typeface="Calibri" panose="020F0502020204030204" pitchFamily="34" charset="0"/>
                <a:ea typeface="Calibri" panose="020F0502020204030204" pitchFamily="34" charset="0"/>
                <a:cs typeface="Times New Roman" panose="02020603050405020304" pitchFamily="18" charset="0"/>
              </a:rPr>
              <a:t>Graduate Admissions</a:t>
            </a:r>
          </a:p>
          <a:p>
            <a:pPr algn="ctr"/>
            <a:endParaRPr lang="en-GB" sz="105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id="{6ED0BFB1-6649-4A61-B36A-909D4D63626B}"/>
              </a:ext>
            </a:extLst>
          </p:cNvPr>
          <p:cNvSpPr/>
          <p:nvPr/>
        </p:nvSpPr>
        <p:spPr>
          <a:xfrm>
            <a:off x="4539945" y="5897841"/>
            <a:ext cx="903204" cy="246221"/>
          </a:xfrm>
          <a:prstGeom prst="rect">
            <a:avLst/>
          </a:prstGeom>
          <a:solidFill>
            <a:schemeClr val="accent1">
              <a:lumMod val="75000"/>
            </a:schemeClr>
          </a:solidFill>
          <a:ln>
            <a:noFill/>
          </a:ln>
        </p:spPr>
        <p:txBody>
          <a:bodyPr wrap="square" lIns="91440" tIns="45720" rIns="91440" bIns="45720" anchor="ctr">
            <a:spAutoFit/>
          </a:bodyPr>
          <a:lstStyle/>
          <a:p>
            <a:pPr algn="ctr"/>
            <a:r>
              <a:rPr lang="en-GB" sz="1000" dirty="0">
                <a:solidFill>
                  <a:schemeClr val="bg1"/>
                </a:solidFill>
                <a:latin typeface="Calibri"/>
                <a:cs typeface="Times New Roman"/>
              </a:rPr>
              <a:t> Immigration</a:t>
            </a:r>
          </a:p>
        </p:txBody>
      </p:sp>
      <p:sp>
        <p:nvSpPr>
          <p:cNvPr id="17" name="Rectangle 16">
            <a:extLst>
              <a:ext uri="{FF2B5EF4-FFF2-40B4-BE49-F238E27FC236}">
                <a16:creationId xmlns:a16="http://schemas.microsoft.com/office/drawing/2014/main" id="{8FF47B1B-10C6-4E44-ADD5-D5F83A419930}"/>
              </a:ext>
            </a:extLst>
          </p:cNvPr>
          <p:cNvSpPr/>
          <p:nvPr/>
        </p:nvSpPr>
        <p:spPr>
          <a:xfrm>
            <a:off x="4552045" y="5600557"/>
            <a:ext cx="882000" cy="246221"/>
          </a:xfrm>
          <a:prstGeom prst="rect">
            <a:avLst/>
          </a:prstGeom>
          <a:solidFill>
            <a:schemeClr val="accent1">
              <a:lumMod val="75000"/>
            </a:schemeClr>
          </a:solidFill>
        </p:spPr>
        <p:txBody>
          <a:bodyPr wrap="square" lIns="91440" tIns="45720" rIns="91440" bIns="45720" anchor="ctr">
            <a:spAutoFit/>
          </a:bodyPr>
          <a:lstStyle/>
          <a:p>
            <a:pPr algn="ctr"/>
            <a:r>
              <a:rPr lang="en-GB" sz="1000" dirty="0">
                <a:solidFill>
                  <a:schemeClr val="bg1"/>
                </a:solidFill>
                <a:latin typeface="Calibri"/>
                <a:cs typeface="Times New Roman"/>
              </a:rPr>
              <a:t>Student Data </a:t>
            </a:r>
          </a:p>
        </p:txBody>
      </p:sp>
      <p:sp>
        <p:nvSpPr>
          <p:cNvPr id="19" name="Rectangle 18">
            <a:extLst>
              <a:ext uri="{FF2B5EF4-FFF2-40B4-BE49-F238E27FC236}">
                <a16:creationId xmlns:a16="http://schemas.microsoft.com/office/drawing/2014/main" id="{C9DE2157-94AC-44EC-AAAC-403C01FD2817}"/>
              </a:ext>
            </a:extLst>
          </p:cNvPr>
          <p:cNvSpPr/>
          <p:nvPr/>
        </p:nvSpPr>
        <p:spPr>
          <a:xfrm>
            <a:off x="4528222" y="4710692"/>
            <a:ext cx="903204" cy="400110"/>
          </a:xfrm>
          <a:prstGeom prst="rect">
            <a:avLst/>
          </a:prstGeom>
          <a:solidFill>
            <a:schemeClr val="accent1">
              <a:lumMod val="75000"/>
            </a:schemeClr>
          </a:solidFill>
          <a:ln>
            <a:noFill/>
          </a:ln>
        </p:spPr>
        <p:txBody>
          <a:bodyPr wrap="square" anchor="ctr">
            <a:spAutoFit/>
          </a:bodyPr>
          <a:lstStyle/>
          <a:p>
            <a:pPr algn="ctr"/>
            <a:r>
              <a:rPr lang="en-GB"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Student Information</a:t>
            </a:r>
            <a:endParaRPr lang="en-GB" sz="1000" dirty="0">
              <a:solidFill>
                <a:schemeClr val="bg1"/>
              </a:solidFill>
            </a:endParaRPr>
          </a:p>
        </p:txBody>
      </p:sp>
      <p:sp>
        <p:nvSpPr>
          <p:cNvPr id="20" name="Rectangle 19">
            <a:extLst>
              <a:ext uri="{FF2B5EF4-FFF2-40B4-BE49-F238E27FC236}">
                <a16:creationId xmlns:a16="http://schemas.microsoft.com/office/drawing/2014/main" id="{A4C50BE1-FA2D-4464-A62D-DE818BF114B9}"/>
              </a:ext>
            </a:extLst>
          </p:cNvPr>
          <p:cNvSpPr/>
          <p:nvPr/>
        </p:nvSpPr>
        <p:spPr>
          <a:xfrm>
            <a:off x="211011" y="6540287"/>
            <a:ext cx="5775153" cy="246221"/>
          </a:xfrm>
          <a:prstGeom prst="rect">
            <a:avLst/>
          </a:prstGeom>
          <a:solidFill>
            <a:schemeClr val="tx1">
              <a:lumMod val="65000"/>
              <a:lumOff val="35000"/>
            </a:schemeClr>
          </a:solidFill>
          <a:ln>
            <a:noFill/>
          </a:ln>
          <a:effectLst/>
        </p:spPr>
        <p:txBody>
          <a:bodyPr wrap="square" anchor="ctr">
            <a:spAutoFit/>
          </a:bodyPr>
          <a:lstStyle/>
          <a:p>
            <a:pPr algn="ctr"/>
            <a:r>
              <a:rPr lang="en-GB"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AAD Communications</a:t>
            </a:r>
          </a:p>
        </p:txBody>
      </p:sp>
      <p:sp>
        <p:nvSpPr>
          <p:cNvPr id="21" name="Rectangle 20">
            <a:extLst>
              <a:ext uri="{FF2B5EF4-FFF2-40B4-BE49-F238E27FC236}">
                <a16:creationId xmlns:a16="http://schemas.microsoft.com/office/drawing/2014/main" id="{D55D8DF1-5B29-48AB-9CE1-8C9C27061D8D}"/>
              </a:ext>
            </a:extLst>
          </p:cNvPr>
          <p:cNvSpPr/>
          <p:nvPr/>
        </p:nvSpPr>
        <p:spPr>
          <a:xfrm>
            <a:off x="6197599" y="6528833"/>
            <a:ext cx="5836227" cy="246221"/>
          </a:xfrm>
          <a:prstGeom prst="rect">
            <a:avLst/>
          </a:prstGeom>
          <a:solidFill>
            <a:schemeClr val="tx1">
              <a:lumMod val="65000"/>
              <a:lumOff val="35000"/>
            </a:schemeClr>
          </a:solidFill>
          <a:ln>
            <a:noFill/>
          </a:ln>
          <a:effectLst/>
        </p:spPr>
        <p:txBody>
          <a:bodyPr wrap="square" anchor="ctr">
            <a:spAutoFit/>
          </a:bodyPr>
          <a:lstStyle/>
          <a:p>
            <a:pPr algn="ctr"/>
            <a:r>
              <a:rPr lang="en-GB" sz="1000" dirty="0">
                <a:solidFill>
                  <a:schemeClr val="bg1"/>
                </a:solidFill>
                <a:latin typeface="Calibri" panose="020F0502020204030204" pitchFamily="34" charset="0"/>
                <a:ea typeface="Calibri" panose="020F0502020204030204" pitchFamily="34" charset="0"/>
                <a:cs typeface="Times New Roman" panose="02020603050405020304" pitchFamily="18" charset="0"/>
              </a:rPr>
              <a:t>AAD Administration</a:t>
            </a:r>
          </a:p>
        </p:txBody>
      </p:sp>
      <p:sp>
        <p:nvSpPr>
          <p:cNvPr id="22" name="Rectangle 21">
            <a:extLst>
              <a:ext uri="{FF2B5EF4-FFF2-40B4-BE49-F238E27FC236}">
                <a16:creationId xmlns:a16="http://schemas.microsoft.com/office/drawing/2014/main" id="{9055F6A9-3D46-4BC2-968C-12EC1F6DE78E}"/>
              </a:ext>
            </a:extLst>
          </p:cNvPr>
          <p:cNvSpPr/>
          <p:nvPr/>
        </p:nvSpPr>
        <p:spPr>
          <a:xfrm>
            <a:off x="5500165" y="1620359"/>
            <a:ext cx="972000" cy="553998"/>
          </a:xfrm>
          <a:prstGeom prst="rect">
            <a:avLst/>
          </a:prstGeom>
          <a:noFill/>
          <a:ln>
            <a:solidFill>
              <a:schemeClr val="tx1"/>
            </a:solidFill>
          </a:ln>
          <a:effectLst/>
        </p:spPr>
        <p:txBody>
          <a:bodyPr wrap="square" lIns="91440" tIns="45720" rIns="91440" bIns="45720" anchor="ctr">
            <a:spAutoFit/>
          </a:bodyPr>
          <a:lstStyle/>
          <a:p>
            <a:pPr algn="ctr"/>
            <a:r>
              <a:rPr lang="en-GB" sz="1000" b="1" dirty="0">
                <a:latin typeface="Calibri"/>
                <a:ea typeface="Calibri" panose="020F0502020204030204" pitchFamily="34" charset="0"/>
                <a:cs typeface="Times New Roman"/>
              </a:rPr>
              <a:t>Saira Shaikh</a:t>
            </a:r>
            <a:endParaRPr lang="en-US" dirty="0">
              <a:latin typeface="Calibri"/>
              <a:ea typeface="Calibri" panose="020F0502020204030204" pitchFamily="34" charset="0"/>
              <a:cs typeface="Times New Roman"/>
            </a:endParaRPr>
          </a:p>
          <a:p>
            <a:pPr algn="ctr"/>
            <a:r>
              <a:rPr lang="en-GB" sz="1000" dirty="0">
                <a:latin typeface="Calibri"/>
                <a:ea typeface="Calibri" panose="020F0502020204030204" pitchFamily="34" charset="0"/>
                <a:cs typeface="Times New Roman"/>
              </a:rPr>
              <a:t>Academic Registrar</a:t>
            </a:r>
            <a:endParaRPr lang="en-US">
              <a:latin typeface="Calibri"/>
              <a:cs typeface="Times New Roman"/>
            </a:endParaRPr>
          </a:p>
        </p:txBody>
      </p:sp>
      <p:sp>
        <p:nvSpPr>
          <p:cNvPr id="23" name="Rectangle 22">
            <a:extLst>
              <a:ext uri="{FF2B5EF4-FFF2-40B4-BE49-F238E27FC236}">
                <a16:creationId xmlns:a16="http://schemas.microsoft.com/office/drawing/2014/main" id="{7DBD8FF5-620E-4246-A730-933F3437FC87}"/>
              </a:ext>
            </a:extLst>
          </p:cNvPr>
          <p:cNvSpPr/>
          <p:nvPr/>
        </p:nvSpPr>
        <p:spPr>
          <a:xfrm>
            <a:off x="377181" y="2907459"/>
            <a:ext cx="972000" cy="1080000"/>
          </a:xfrm>
          <a:prstGeom prst="rect">
            <a:avLst/>
          </a:prstGeom>
          <a:noFill/>
          <a:ln>
            <a:solidFill>
              <a:schemeClr val="tx1"/>
            </a:solidFill>
          </a:ln>
          <a:effectLst/>
        </p:spPr>
        <p:txBody>
          <a:bodyPr wrap="square" anchor="ctr">
            <a:spAutoFit/>
          </a:bodyPr>
          <a:lstStyle/>
          <a:p>
            <a:pPr algn="ctr"/>
            <a:r>
              <a:rPr lang="en-GB" sz="1000" b="1" dirty="0">
                <a:latin typeface="Calibri" panose="020F0502020204030204" pitchFamily="34" charset="0"/>
                <a:ea typeface="Calibri" panose="020F0502020204030204" pitchFamily="34" charset="0"/>
                <a:cs typeface="Times New Roman" panose="02020603050405020304" pitchFamily="18" charset="0"/>
              </a:rPr>
              <a:t>Samina Khan</a:t>
            </a:r>
            <a:r>
              <a:rPr lang="en-GB" sz="1000" dirty="0">
                <a:latin typeface="Calibri" panose="020F0502020204030204" pitchFamily="34" charset="0"/>
                <a:ea typeface="Calibri" panose="020F0502020204030204" pitchFamily="34" charset="0"/>
                <a:cs typeface="Times New Roman" panose="02020603050405020304" pitchFamily="18" charset="0"/>
              </a:rPr>
              <a:t/>
            </a:r>
            <a:br>
              <a:rPr lang="en-GB" sz="1000"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panose="020F0502020204030204" pitchFamily="34" charset="0"/>
                <a:ea typeface="Calibri" panose="020F0502020204030204" pitchFamily="34" charset="0"/>
                <a:cs typeface="Times New Roman" panose="02020603050405020304" pitchFamily="18" charset="0"/>
              </a:rPr>
              <a:t>Director, Undergraduate Admissions and Outreach</a:t>
            </a:r>
          </a:p>
        </p:txBody>
      </p:sp>
      <p:sp>
        <p:nvSpPr>
          <p:cNvPr id="24" name="Rectangle 23">
            <a:extLst>
              <a:ext uri="{FF2B5EF4-FFF2-40B4-BE49-F238E27FC236}">
                <a16:creationId xmlns:a16="http://schemas.microsoft.com/office/drawing/2014/main" id="{42BCB2A1-38B9-413A-AAF9-5FA5D1F7428D}"/>
              </a:ext>
            </a:extLst>
          </p:cNvPr>
          <p:cNvSpPr/>
          <p:nvPr/>
        </p:nvSpPr>
        <p:spPr>
          <a:xfrm>
            <a:off x="1405626" y="2903853"/>
            <a:ext cx="972000" cy="1080000"/>
          </a:xfrm>
          <a:prstGeom prst="rect">
            <a:avLst/>
          </a:prstGeom>
          <a:noFill/>
          <a:ln>
            <a:solidFill>
              <a:schemeClr val="tx1"/>
            </a:solidFill>
          </a:ln>
          <a:effectLst/>
        </p:spPr>
        <p:txBody>
          <a:bodyPr wrap="square" anchor="ctr">
            <a:spAutoFit/>
          </a:bodyPr>
          <a:lstStyle/>
          <a:p>
            <a:pPr algn="ctr"/>
            <a:r>
              <a:rPr lang="en-GB" sz="1000" b="1" dirty="0">
                <a:latin typeface="Calibri" panose="020F0502020204030204" pitchFamily="34" charset="0"/>
                <a:ea typeface="Calibri" panose="020F0502020204030204" pitchFamily="34" charset="0"/>
                <a:cs typeface="Times New Roman" panose="02020603050405020304" pitchFamily="18" charset="0"/>
              </a:rPr>
              <a:t>Nadia Pollini</a:t>
            </a:r>
            <a:r>
              <a:rPr lang="en-GB" sz="1000" dirty="0">
                <a:latin typeface="Calibri" panose="020F0502020204030204" pitchFamily="34" charset="0"/>
                <a:ea typeface="Calibri" panose="020F0502020204030204" pitchFamily="34" charset="0"/>
                <a:cs typeface="Times New Roman" panose="02020603050405020304" pitchFamily="18" charset="0"/>
              </a:rPr>
              <a:t/>
            </a:r>
            <a:br>
              <a:rPr lang="en-GB" sz="1000"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panose="020F0502020204030204" pitchFamily="34" charset="0"/>
                <a:ea typeface="Calibri" panose="020F0502020204030204" pitchFamily="34" charset="0"/>
                <a:cs typeface="Times New Roman" panose="02020603050405020304" pitchFamily="18" charset="0"/>
              </a:rPr>
              <a:t>Director, Graduate Admissions</a:t>
            </a:r>
          </a:p>
        </p:txBody>
      </p:sp>
      <p:sp>
        <p:nvSpPr>
          <p:cNvPr id="25" name="Rectangle 24">
            <a:extLst>
              <a:ext uri="{FF2B5EF4-FFF2-40B4-BE49-F238E27FC236}">
                <a16:creationId xmlns:a16="http://schemas.microsoft.com/office/drawing/2014/main" id="{063E700A-E685-4F87-8C88-B0CC21F7428E}"/>
              </a:ext>
            </a:extLst>
          </p:cNvPr>
          <p:cNvSpPr/>
          <p:nvPr/>
        </p:nvSpPr>
        <p:spPr>
          <a:xfrm>
            <a:off x="3331948" y="2910235"/>
            <a:ext cx="1118539" cy="1169551"/>
          </a:xfrm>
          <a:prstGeom prst="rect">
            <a:avLst/>
          </a:prstGeom>
          <a:noFill/>
          <a:ln>
            <a:solidFill>
              <a:schemeClr val="tx1"/>
            </a:solidFill>
          </a:ln>
          <a:effectLst/>
        </p:spPr>
        <p:txBody>
          <a:bodyPr wrap="square" lIns="91440" tIns="45720" rIns="91440" bIns="45720" anchor="ctr">
            <a:spAutoFit/>
          </a:bodyPr>
          <a:lstStyle/>
          <a:p>
            <a:pPr algn="ctr"/>
            <a:endParaRPr lang="en-GB" sz="1000" b="1" dirty="0">
              <a:latin typeface="Calibri"/>
              <a:ea typeface="Calibri" panose="020F0502020204030204" pitchFamily="34" charset="0"/>
              <a:cs typeface="Times New Roman"/>
            </a:endParaRPr>
          </a:p>
          <a:p>
            <a:pPr algn="ctr"/>
            <a:r>
              <a:rPr lang="en-GB" sz="1000" b="1" dirty="0">
                <a:latin typeface="Calibri"/>
                <a:ea typeface="Calibri" panose="020F0502020204030204" pitchFamily="34" charset="0"/>
                <a:cs typeface="Times New Roman"/>
              </a:rPr>
              <a:t>David White</a:t>
            </a:r>
            <a:r>
              <a:rPr lang="en-GB" sz="1000" dirty="0">
                <a:latin typeface="Calibri" panose="020F0502020204030204" pitchFamily="34" charset="0"/>
                <a:ea typeface="Calibri" panose="020F0502020204030204" pitchFamily="34" charset="0"/>
                <a:cs typeface="Times New Roman" panose="02020603050405020304" pitchFamily="18" charset="0"/>
              </a:rPr>
              <a:t/>
            </a:r>
            <a:br>
              <a:rPr lang="en-GB" sz="1000"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a:ea typeface="Calibri" panose="020F0502020204030204" pitchFamily="34" charset="0"/>
                <a:cs typeface="Times New Roman"/>
              </a:rPr>
              <a:t>Director, Fees </a:t>
            </a:r>
            <a:r>
              <a:rPr lang="en-GB" sz="1000">
                <a:latin typeface="Calibri"/>
                <a:ea typeface="Calibri" panose="020F0502020204030204" pitchFamily="34" charset="0"/>
                <a:cs typeface="Times New Roman"/>
              </a:rPr>
              <a:t>and Funding Director, </a:t>
            </a:r>
            <a:r>
              <a:rPr lang="en-GB" sz="1000" dirty="0">
                <a:latin typeface="Calibri"/>
                <a:ea typeface="Calibri" panose="020F0502020204030204" pitchFamily="34" charset="0"/>
                <a:cs typeface="Times New Roman"/>
              </a:rPr>
              <a:t>Student Systems</a:t>
            </a:r>
            <a:endParaRPr lang="en-GB">
              <a:cs typeface="Calibri"/>
            </a:endParaRPr>
          </a:p>
          <a:p>
            <a:pPr algn="ctr"/>
            <a:endParaRPr lang="en-GB"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id="{B9BD006B-FAFF-4171-976C-FDB31A01F4C2}"/>
              </a:ext>
            </a:extLst>
          </p:cNvPr>
          <p:cNvSpPr/>
          <p:nvPr/>
        </p:nvSpPr>
        <p:spPr>
          <a:xfrm>
            <a:off x="4508316" y="2912593"/>
            <a:ext cx="972000" cy="1080000"/>
          </a:xfrm>
          <a:prstGeom prst="rect">
            <a:avLst/>
          </a:prstGeom>
          <a:noFill/>
          <a:ln>
            <a:solidFill>
              <a:schemeClr val="tx1"/>
            </a:solidFill>
          </a:ln>
          <a:effectLst/>
        </p:spPr>
        <p:txBody>
          <a:bodyPr wrap="square" anchor="ctr">
            <a:spAutoFit/>
          </a:bodyPr>
          <a:lstStyle/>
          <a:p>
            <a:pPr algn="ctr"/>
            <a:r>
              <a:rPr lang="en-GB" sz="1000" b="1" dirty="0">
                <a:latin typeface="Calibri" panose="020F0502020204030204" pitchFamily="34" charset="0"/>
                <a:ea typeface="Calibri" panose="020F0502020204030204" pitchFamily="34" charset="0"/>
                <a:cs typeface="Times New Roman" panose="02020603050405020304" pitchFamily="18" charset="0"/>
              </a:rPr>
              <a:t>Jackie Hoyle</a:t>
            </a:r>
            <a:r>
              <a:rPr lang="en-GB" sz="1000" dirty="0">
                <a:latin typeface="Calibri" panose="020F0502020204030204" pitchFamily="34" charset="0"/>
                <a:ea typeface="Calibri" panose="020F0502020204030204" pitchFamily="34" charset="0"/>
                <a:cs typeface="Times New Roman" panose="02020603050405020304" pitchFamily="18" charset="0"/>
              </a:rPr>
              <a:t/>
            </a:r>
            <a:br>
              <a:rPr lang="en-GB" sz="1000"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panose="020F0502020204030204" pitchFamily="34" charset="0"/>
                <a:ea typeface="Calibri" panose="020F0502020204030204" pitchFamily="34" charset="0"/>
                <a:cs typeface="Times New Roman" panose="02020603050405020304" pitchFamily="18" charset="0"/>
              </a:rPr>
              <a:t>Director, Student Registry</a:t>
            </a:r>
          </a:p>
        </p:txBody>
      </p:sp>
      <p:sp>
        <p:nvSpPr>
          <p:cNvPr id="28" name="Rectangle 27">
            <a:extLst>
              <a:ext uri="{FF2B5EF4-FFF2-40B4-BE49-F238E27FC236}">
                <a16:creationId xmlns:a16="http://schemas.microsoft.com/office/drawing/2014/main" id="{63DA0BA2-25B9-4949-AC6B-7F0CA869D317}"/>
              </a:ext>
            </a:extLst>
          </p:cNvPr>
          <p:cNvSpPr/>
          <p:nvPr/>
        </p:nvSpPr>
        <p:spPr>
          <a:xfrm>
            <a:off x="4552954" y="4437220"/>
            <a:ext cx="882000" cy="246221"/>
          </a:xfrm>
          <a:prstGeom prst="rect">
            <a:avLst/>
          </a:prstGeom>
          <a:solidFill>
            <a:schemeClr val="accent1">
              <a:lumMod val="75000"/>
            </a:schemeClr>
          </a:solidFill>
        </p:spPr>
        <p:txBody>
          <a:bodyPr wrap="square" anchor="ctr">
            <a:spAutoFit/>
          </a:bodyPr>
          <a:lstStyle/>
          <a:p>
            <a:pPr algn="ctr"/>
            <a:r>
              <a:rPr lang="en-GB" sz="1000" dirty="0">
                <a:solidFill>
                  <a:schemeClr val="bg1"/>
                </a:solidFill>
                <a:latin typeface="Calibri" panose="020F0502020204030204" pitchFamily="34" charset="0"/>
                <a:cs typeface="Times New Roman" panose="02020603050405020304" pitchFamily="18" charset="0"/>
              </a:rPr>
              <a:t>Examinations</a:t>
            </a:r>
            <a:endParaRPr lang="en-GB" sz="1000" dirty="0">
              <a:solidFill>
                <a:schemeClr val="bg1"/>
              </a:solidFill>
            </a:endParaRPr>
          </a:p>
        </p:txBody>
      </p:sp>
      <p:sp>
        <p:nvSpPr>
          <p:cNvPr id="29" name="Rectangle 28">
            <a:extLst>
              <a:ext uri="{FF2B5EF4-FFF2-40B4-BE49-F238E27FC236}">
                <a16:creationId xmlns:a16="http://schemas.microsoft.com/office/drawing/2014/main" id="{EDA07887-54B4-4F91-ADBB-CA4F7A9D3FFF}"/>
              </a:ext>
            </a:extLst>
          </p:cNvPr>
          <p:cNvSpPr/>
          <p:nvPr/>
        </p:nvSpPr>
        <p:spPr>
          <a:xfrm>
            <a:off x="5563238" y="2865331"/>
            <a:ext cx="972000" cy="1169551"/>
          </a:xfrm>
          <a:prstGeom prst="rect">
            <a:avLst/>
          </a:prstGeom>
          <a:noFill/>
          <a:ln>
            <a:solidFill>
              <a:schemeClr val="tx1"/>
            </a:solidFill>
          </a:ln>
          <a:effectLst/>
        </p:spPr>
        <p:txBody>
          <a:bodyPr wrap="square" lIns="91440" tIns="45720" rIns="91440" bIns="45720" anchor="ctr">
            <a:spAutoFit/>
          </a:bodyPr>
          <a:lstStyle/>
          <a:p>
            <a:pPr algn="ctr"/>
            <a:r>
              <a:rPr lang="en-GB" sz="1000" b="1" dirty="0">
                <a:latin typeface="Calibri"/>
                <a:ea typeface="Calibri" panose="020F0502020204030204" pitchFamily="34" charset="0"/>
                <a:cs typeface="Times New Roman"/>
              </a:rPr>
              <a:t>Rotimi </a:t>
            </a:r>
            <a:r>
              <a:rPr lang="en-GB" sz="1000" b="1" dirty="0" err="1">
                <a:latin typeface="Calibri"/>
                <a:ea typeface="Calibri" panose="020F0502020204030204" pitchFamily="34" charset="0"/>
                <a:cs typeface="Times New Roman"/>
              </a:rPr>
              <a:t>Akinsete</a:t>
            </a:r>
            <a:r>
              <a:rPr lang="en-GB" sz="1000" dirty="0">
                <a:latin typeface="Calibri" panose="020F0502020204030204" pitchFamily="34" charset="0"/>
                <a:ea typeface="Calibri" panose="020F0502020204030204" pitchFamily="34" charset="0"/>
                <a:cs typeface="Times New Roman" panose="02020603050405020304" pitchFamily="18" charset="0"/>
              </a:rPr>
              <a:t/>
            </a:r>
            <a:br>
              <a:rPr lang="en-GB" sz="1000"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a:ea typeface="Calibri" panose="020F0502020204030204" pitchFamily="34" charset="0"/>
                <a:cs typeface="Times New Roman"/>
              </a:rPr>
              <a:t>Director, Student Welfare and Support Services</a:t>
            </a:r>
            <a:endParaRPr lang="en-US">
              <a:latin typeface="Calibri"/>
              <a:cs typeface="Times New Roman"/>
            </a:endParaRPr>
          </a:p>
        </p:txBody>
      </p:sp>
      <p:sp>
        <p:nvSpPr>
          <p:cNvPr id="30" name="Rectangle 29">
            <a:extLst>
              <a:ext uri="{FF2B5EF4-FFF2-40B4-BE49-F238E27FC236}">
                <a16:creationId xmlns:a16="http://schemas.microsoft.com/office/drawing/2014/main" id="{20B81079-C5D3-4D67-9D07-5239FD266492}"/>
              </a:ext>
            </a:extLst>
          </p:cNvPr>
          <p:cNvSpPr/>
          <p:nvPr/>
        </p:nvSpPr>
        <p:spPr>
          <a:xfrm>
            <a:off x="6635286" y="2562274"/>
            <a:ext cx="972000" cy="1323439"/>
          </a:xfrm>
          <a:prstGeom prst="rect">
            <a:avLst/>
          </a:prstGeom>
          <a:noFill/>
          <a:ln>
            <a:solidFill>
              <a:schemeClr val="tx1"/>
            </a:solidFill>
          </a:ln>
          <a:effectLst/>
        </p:spPr>
        <p:txBody>
          <a:bodyPr wrap="square" lIns="91440" tIns="45720" rIns="91440" bIns="45720" anchor="ctr">
            <a:spAutoFit/>
          </a:bodyPr>
          <a:lstStyle/>
          <a:p>
            <a:pPr algn="ctr"/>
            <a:r>
              <a:rPr lang="en-GB" sz="1000" b="1" dirty="0">
                <a:latin typeface="Calibri"/>
                <a:ea typeface="Calibri" panose="020F0502020204030204" pitchFamily="34" charset="0"/>
                <a:cs typeface="Times New Roman"/>
              </a:rPr>
              <a:t>Gillian Hamnet</a:t>
            </a:r>
            <a:r>
              <a:rPr lang="en-GB" sz="1000" dirty="0">
                <a:latin typeface="Calibri" panose="020F0502020204030204" pitchFamily="34" charset="0"/>
                <a:ea typeface="Calibri" panose="020F0502020204030204" pitchFamily="34" charset="0"/>
                <a:cs typeface="Times New Roman" panose="02020603050405020304" pitchFamily="18" charset="0"/>
              </a:rPr>
              <a:t/>
            </a:r>
            <a:br>
              <a:rPr lang="en-GB" sz="1000"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a:ea typeface="Calibri" panose="020F0502020204030204" pitchFamily="34" charset="0"/>
                <a:cs typeface="Times New Roman"/>
              </a:rPr>
              <a:t>Deputy Academic Registrar</a:t>
            </a:r>
          </a:p>
          <a:p>
            <a:pPr algn="ctr"/>
            <a:endParaRPr lang="en-GB" sz="1000" dirty="0">
              <a:latin typeface="Calibri"/>
              <a:ea typeface="Calibri" panose="020F0502020204030204" pitchFamily="34" charset="0"/>
              <a:cs typeface="Times New Roman"/>
            </a:endParaRPr>
          </a:p>
          <a:p>
            <a:pPr algn="ctr"/>
            <a:r>
              <a:rPr lang="en-GB" sz="1000" dirty="0">
                <a:latin typeface="Calibri"/>
                <a:ea typeface="Calibri" panose="020F0502020204030204" pitchFamily="34" charset="0"/>
                <a:cs typeface="Times New Roman"/>
              </a:rPr>
              <a:t>Director, Education Policy Support</a:t>
            </a:r>
            <a:endParaRPr lang="en-US">
              <a:latin typeface="Calibri"/>
              <a:cs typeface="Times New Roman"/>
            </a:endParaRPr>
          </a:p>
        </p:txBody>
      </p:sp>
      <p:sp>
        <p:nvSpPr>
          <p:cNvPr id="31" name="Rectangle 30">
            <a:extLst>
              <a:ext uri="{FF2B5EF4-FFF2-40B4-BE49-F238E27FC236}">
                <a16:creationId xmlns:a16="http://schemas.microsoft.com/office/drawing/2014/main" id="{8D27A2BE-3943-487B-B805-F05E0550CAD6}"/>
              </a:ext>
            </a:extLst>
          </p:cNvPr>
          <p:cNvSpPr/>
          <p:nvPr/>
        </p:nvSpPr>
        <p:spPr>
          <a:xfrm>
            <a:off x="7684080" y="2897870"/>
            <a:ext cx="972000" cy="1015663"/>
          </a:xfrm>
          <a:prstGeom prst="rect">
            <a:avLst/>
          </a:prstGeom>
          <a:noFill/>
          <a:ln>
            <a:solidFill>
              <a:schemeClr val="tx1"/>
            </a:solidFill>
          </a:ln>
          <a:effectLst/>
        </p:spPr>
        <p:txBody>
          <a:bodyPr wrap="square" lIns="91440" tIns="45720" rIns="91440" bIns="45720" anchor="ctr">
            <a:spAutoFit/>
          </a:bodyPr>
          <a:lstStyle/>
          <a:p>
            <a:pPr algn="ctr"/>
            <a:endParaRPr lang="en-GB" sz="1000" b="1" dirty="0">
              <a:latin typeface="Calibri"/>
              <a:ea typeface="Calibri" panose="020F0502020204030204" pitchFamily="34" charset="0"/>
              <a:cs typeface="Times New Roman"/>
            </a:endParaRPr>
          </a:p>
          <a:p>
            <a:pPr algn="ctr"/>
            <a:r>
              <a:rPr lang="en-GB" sz="1000" b="1" dirty="0">
                <a:latin typeface="Calibri"/>
                <a:ea typeface="Calibri" panose="020F0502020204030204" pitchFamily="34" charset="0"/>
                <a:cs typeface="Times New Roman"/>
              </a:rPr>
              <a:t>Jane Sherwood</a:t>
            </a:r>
            <a:r>
              <a:rPr lang="en-GB" sz="1000" dirty="0">
                <a:latin typeface="Calibri" panose="020F0502020204030204" pitchFamily="34" charset="0"/>
                <a:ea typeface="Calibri" panose="020F0502020204030204" pitchFamily="34" charset="0"/>
                <a:cs typeface="Times New Roman" panose="02020603050405020304" pitchFamily="18" charset="0"/>
              </a:rPr>
              <a:t/>
            </a:r>
            <a:br>
              <a:rPr lang="en-GB" sz="1000"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a:ea typeface="Calibri" panose="020F0502020204030204" pitchFamily="34" charset="0"/>
                <a:cs typeface="Times New Roman"/>
              </a:rPr>
              <a:t>Director, Language Centre</a:t>
            </a:r>
            <a:endParaRPr lang="en-GB" sz="1000">
              <a:latin typeface="Calibri"/>
              <a:ea typeface="Calibri" panose="020F050202020403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179EEBE5-E209-434F-8E07-DB45393C93BF}"/>
              </a:ext>
            </a:extLst>
          </p:cNvPr>
          <p:cNvSpPr/>
          <p:nvPr/>
        </p:nvSpPr>
        <p:spPr>
          <a:xfrm>
            <a:off x="8737359" y="2900870"/>
            <a:ext cx="972000" cy="1080000"/>
          </a:xfrm>
          <a:prstGeom prst="rect">
            <a:avLst/>
          </a:prstGeom>
          <a:noFill/>
          <a:ln>
            <a:solidFill>
              <a:schemeClr val="tx1"/>
            </a:solidFill>
          </a:ln>
          <a:effectLst/>
        </p:spPr>
        <p:txBody>
          <a:bodyPr wrap="square" anchor="ctr">
            <a:spAutoFit/>
          </a:bodyPr>
          <a:lstStyle/>
          <a:p>
            <a:pPr algn="ctr"/>
            <a:r>
              <a:rPr lang="en-GB" sz="1000" b="1" dirty="0">
                <a:latin typeface="Calibri" panose="020F0502020204030204" pitchFamily="34" charset="0"/>
                <a:ea typeface="Calibri" panose="020F0502020204030204" pitchFamily="34" charset="0"/>
                <a:cs typeface="Times New Roman" panose="02020603050405020304" pitchFamily="18" charset="0"/>
              </a:rPr>
              <a:t>Jonathan Black</a:t>
            </a:r>
            <a:r>
              <a:rPr lang="en-GB" sz="1000" dirty="0">
                <a:latin typeface="Calibri" panose="020F0502020204030204" pitchFamily="34" charset="0"/>
                <a:ea typeface="Calibri" panose="020F0502020204030204" pitchFamily="34" charset="0"/>
                <a:cs typeface="Times New Roman" panose="02020603050405020304" pitchFamily="18" charset="0"/>
              </a:rPr>
              <a:t/>
            </a:r>
            <a:br>
              <a:rPr lang="en-GB" sz="1000"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panose="020F0502020204030204" pitchFamily="34" charset="0"/>
                <a:ea typeface="Calibri" panose="020F0502020204030204" pitchFamily="34" charset="0"/>
                <a:cs typeface="Times New Roman" panose="02020603050405020304" pitchFamily="18" charset="0"/>
              </a:rPr>
              <a:t>Director, Careers Service</a:t>
            </a:r>
          </a:p>
        </p:txBody>
      </p:sp>
      <p:sp>
        <p:nvSpPr>
          <p:cNvPr id="33" name="Rectangle 32">
            <a:extLst>
              <a:ext uri="{FF2B5EF4-FFF2-40B4-BE49-F238E27FC236}">
                <a16:creationId xmlns:a16="http://schemas.microsoft.com/office/drawing/2014/main" id="{49E81CC8-C11A-41F0-BD09-A5D0D5F29F5B}"/>
              </a:ext>
            </a:extLst>
          </p:cNvPr>
          <p:cNvSpPr/>
          <p:nvPr/>
        </p:nvSpPr>
        <p:spPr>
          <a:xfrm>
            <a:off x="9827020" y="2896012"/>
            <a:ext cx="972000" cy="1080000"/>
          </a:xfrm>
          <a:prstGeom prst="rect">
            <a:avLst/>
          </a:prstGeom>
          <a:noFill/>
          <a:ln>
            <a:solidFill>
              <a:schemeClr val="tx1"/>
            </a:solidFill>
          </a:ln>
          <a:effectLst/>
        </p:spPr>
        <p:txBody>
          <a:bodyPr wrap="square" anchor="ctr">
            <a:spAutoFit/>
          </a:bodyPr>
          <a:lstStyle/>
          <a:p>
            <a:pPr algn="ctr"/>
            <a:r>
              <a:rPr lang="en-GB" sz="1000" b="1" dirty="0">
                <a:latin typeface="Calibri" panose="020F0502020204030204" pitchFamily="34" charset="0"/>
                <a:ea typeface="Calibri" panose="020F0502020204030204" pitchFamily="34" charset="0"/>
                <a:cs typeface="Times New Roman" panose="02020603050405020304" pitchFamily="18" charset="0"/>
              </a:rPr>
              <a:t>Jon Roycroft </a:t>
            </a:r>
            <a:r>
              <a:rPr lang="en-GB" sz="1000" dirty="0">
                <a:latin typeface="Calibri" panose="020F0502020204030204" pitchFamily="34" charset="0"/>
                <a:ea typeface="Calibri" panose="020F0502020204030204" pitchFamily="34" charset="0"/>
                <a:cs typeface="Times New Roman" panose="02020603050405020304" pitchFamily="18" charset="0"/>
              </a:rPr>
              <a:t/>
            </a:r>
            <a:br>
              <a:rPr lang="en-GB" sz="1000"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panose="020F0502020204030204" pitchFamily="34" charset="0"/>
                <a:ea typeface="Calibri" panose="020F0502020204030204" pitchFamily="34" charset="0"/>
                <a:cs typeface="Times New Roman" panose="02020603050405020304" pitchFamily="18" charset="0"/>
              </a:rPr>
              <a:t>Director, </a:t>
            </a:r>
          </a:p>
          <a:p>
            <a:pPr algn="ctr"/>
            <a:r>
              <a:rPr lang="en-GB" sz="1000" dirty="0">
                <a:latin typeface="Calibri" panose="020F0502020204030204" pitchFamily="34" charset="0"/>
                <a:ea typeface="Calibri" panose="020F0502020204030204" pitchFamily="34" charset="0"/>
                <a:cs typeface="Times New Roman" panose="02020603050405020304" pitchFamily="18" charset="0"/>
              </a:rPr>
              <a:t>Sport</a:t>
            </a:r>
          </a:p>
        </p:txBody>
      </p:sp>
      <p:sp>
        <p:nvSpPr>
          <p:cNvPr id="34" name="Rectangle 33">
            <a:extLst>
              <a:ext uri="{FF2B5EF4-FFF2-40B4-BE49-F238E27FC236}">
                <a16:creationId xmlns:a16="http://schemas.microsoft.com/office/drawing/2014/main" id="{84A4B5CF-6BBB-41F5-AC82-212BFA6058DC}"/>
              </a:ext>
            </a:extLst>
          </p:cNvPr>
          <p:cNvSpPr/>
          <p:nvPr/>
        </p:nvSpPr>
        <p:spPr>
          <a:xfrm>
            <a:off x="10895662" y="3020513"/>
            <a:ext cx="972000" cy="830997"/>
          </a:xfrm>
          <a:prstGeom prst="rect">
            <a:avLst/>
          </a:prstGeom>
          <a:noFill/>
          <a:ln>
            <a:solidFill>
              <a:schemeClr val="tx1"/>
            </a:solidFill>
          </a:ln>
          <a:effectLst/>
        </p:spPr>
        <p:txBody>
          <a:bodyPr wrap="square" lIns="91440" tIns="45720" rIns="91440" bIns="45720" anchor="ctr">
            <a:spAutoFit/>
          </a:bodyPr>
          <a:lstStyle/>
          <a:p>
            <a:pPr algn="ctr"/>
            <a:r>
              <a:rPr lang="en-GB" sz="1000" b="1" dirty="0">
                <a:latin typeface="Calibri"/>
                <a:ea typeface="Calibri" panose="020F0502020204030204" pitchFamily="34" charset="0"/>
                <a:cs typeface="Times New Roman"/>
              </a:rPr>
              <a:t>Alison Sealey</a:t>
            </a:r>
            <a:r>
              <a:rPr lang="en-GB" sz="1000" dirty="0">
                <a:latin typeface="Calibri" panose="020F0502020204030204" pitchFamily="34" charset="0"/>
                <a:ea typeface="Calibri" panose="020F0502020204030204" pitchFamily="34" charset="0"/>
                <a:cs typeface="Times New Roman" panose="02020603050405020304" pitchFamily="18" charset="0"/>
              </a:rPr>
              <a:t/>
            </a:r>
            <a:br>
              <a:rPr lang="en-GB" sz="1000"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a:ea typeface="Calibri" panose="020F0502020204030204" pitchFamily="34" charset="0"/>
                <a:cs typeface="Times New Roman"/>
              </a:rPr>
              <a:t>Clerk to the Proctors </a:t>
            </a:r>
            <a:r>
              <a:rPr lang="en-GB" sz="900" dirty="0">
                <a:latin typeface="Calibri"/>
                <a:ea typeface="Calibri" panose="020F0502020204030204" pitchFamily="34" charset="0"/>
                <a:cs typeface="Times New Roman"/>
              </a:rPr>
              <a:t>(Director, Proctors’ Office)</a:t>
            </a:r>
            <a:endParaRPr lang="en-GB" sz="1000" dirty="0">
              <a:latin typeface="Calibri"/>
              <a:ea typeface="Calibri" panose="020F0502020204030204" pitchFamily="34" charset="0"/>
              <a:cs typeface="Times New Roman"/>
            </a:endParaRPr>
          </a:p>
        </p:txBody>
      </p:sp>
      <p:sp>
        <p:nvSpPr>
          <p:cNvPr id="35" name="Rectangle 34">
            <a:extLst>
              <a:ext uri="{FF2B5EF4-FFF2-40B4-BE49-F238E27FC236}">
                <a16:creationId xmlns:a16="http://schemas.microsoft.com/office/drawing/2014/main" id="{92FC8941-4606-46E6-B2ED-44AF94D6C7F6}"/>
              </a:ext>
            </a:extLst>
          </p:cNvPr>
          <p:cNvSpPr/>
          <p:nvPr/>
        </p:nvSpPr>
        <p:spPr>
          <a:xfrm>
            <a:off x="10864863" y="5900245"/>
            <a:ext cx="1168964" cy="553998"/>
          </a:xfrm>
          <a:prstGeom prst="rect">
            <a:avLst/>
          </a:prstGeom>
          <a:noFill/>
          <a:ln>
            <a:solidFill>
              <a:schemeClr val="tx1"/>
            </a:solidFill>
          </a:ln>
          <a:effectLst/>
        </p:spPr>
        <p:txBody>
          <a:bodyPr wrap="square" anchor="ctr">
            <a:spAutoFit/>
          </a:bodyPr>
          <a:lstStyle/>
          <a:p>
            <a:pPr algn="ctr"/>
            <a:r>
              <a:rPr lang="en-GB" sz="1000" b="1" dirty="0">
                <a:latin typeface="Calibri" panose="020F0502020204030204" pitchFamily="34" charset="0"/>
                <a:ea typeface="Calibri" panose="020F0502020204030204" pitchFamily="34" charset="0"/>
                <a:cs typeface="Times New Roman" panose="02020603050405020304" pitchFamily="18" charset="0"/>
              </a:rPr>
              <a:t>Joanna Barlow</a:t>
            </a:r>
            <a:br>
              <a:rPr lang="en-GB" sz="1000" b="1"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panose="020F0502020204030204" pitchFamily="34" charset="0"/>
                <a:ea typeface="Calibri" panose="020F0502020204030204" pitchFamily="34" charset="0"/>
                <a:cs typeface="Times New Roman" panose="02020603050405020304" pitchFamily="18" charset="0"/>
              </a:rPr>
              <a:t>Head of Administration</a:t>
            </a:r>
          </a:p>
        </p:txBody>
      </p:sp>
      <p:sp>
        <p:nvSpPr>
          <p:cNvPr id="36" name="Rectangle 35">
            <a:extLst>
              <a:ext uri="{FF2B5EF4-FFF2-40B4-BE49-F238E27FC236}">
                <a16:creationId xmlns:a16="http://schemas.microsoft.com/office/drawing/2014/main" id="{09D8507E-BCB5-4904-AB52-D75BF3F94E90}"/>
              </a:ext>
            </a:extLst>
          </p:cNvPr>
          <p:cNvSpPr/>
          <p:nvPr/>
        </p:nvSpPr>
        <p:spPr>
          <a:xfrm>
            <a:off x="211014" y="5896864"/>
            <a:ext cx="1138167" cy="553998"/>
          </a:xfrm>
          <a:prstGeom prst="rect">
            <a:avLst/>
          </a:prstGeom>
          <a:noFill/>
          <a:ln>
            <a:solidFill>
              <a:schemeClr val="tx1"/>
            </a:solidFill>
          </a:ln>
          <a:effectLst/>
        </p:spPr>
        <p:txBody>
          <a:bodyPr wrap="square" anchor="ctr">
            <a:spAutoFit/>
          </a:bodyPr>
          <a:lstStyle/>
          <a:p>
            <a:pPr algn="ctr"/>
            <a:r>
              <a:rPr lang="en-GB" sz="1000" b="1" dirty="0">
                <a:latin typeface="Calibri" panose="020F0502020204030204" pitchFamily="34" charset="0"/>
                <a:ea typeface="Calibri" panose="020F0502020204030204" pitchFamily="34" charset="0"/>
                <a:cs typeface="Times New Roman" panose="02020603050405020304" pitchFamily="18" charset="0"/>
              </a:rPr>
              <a:t>Dan Selinger</a:t>
            </a:r>
            <a:br>
              <a:rPr lang="en-GB" sz="1000" b="1" dirty="0">
                <a:latin typeface="Calibri" panose="020F0502020204030204" pitchFamily="34" charset="0"/>
                <a:ea typeface="Calibri" panose="020F0502020204030204" pitchFamily="34" charset="0"/>
                <a:cs typeface="Times New Roman" panose="02020603050405020304" pitchFamily="18" charset="0"/>
              </a:rPr>
            </a:br>
            <a:r>
              <a:rPr lang="en-GB" sz="1000" dirty="0">
                <a:latin typeface="Calibri" panose="020F0502020204030204" pitchFamily="34" charset="0"/>
                <a:ea typeface="Calibri" panose="020F0502020204030204" pitchFamily="34" charset="0"/>
                <a:cs typeface="Times New Roman" panose="02020603050405020304" pitchFamily="18" charset="0"/>
              </a:rPr>
              <a:t>Head of Communications</a:t>
            </a:r>
          </a:p>
        </p:txBody>
      </p:sp>
      <p:sp>
        <p:nvSpPr>
          <p:cNvPr id="37" name="Rectangle 36">
            <a:extLst>
              <a:ext uri="{FF2B5EF4-FFF2-40B4-BE49-F238E27FC236}">
                <a16:creationId xmlns:a16="http://schemas.microsoft.com/office/drawing/2014/main" id="{92E1AAB1-ACF9-47C3-A4E0-7DBA4662293B}"/>
              </a:ext>
            </a:extLst>
          </p:cNvPr>
          <p:cNvSpPr/>
          <p:nvPr/>
        </p:nvSpPr>
        <p:spPr>
          <a:xfrm>
            <a:off x="5629109" y="5758247"/>
            <a:ext cx="863647" cy="415498"/>
          </a:xfrm>
          <a:prstGeom prst="rect">
            <a:avLst/>
          </a:prstGeom>
          <a:solidFill>
            <a:schemeClr val="accent1">
              <a:lumMod val="75000"/>
            </a:schemeClr>
          </a:solidFill>
        </p:spPr>
        <p:txBody>
          <a:bodyPr wrap="square" anchor="ctr">
            <a:spAutoFit/>
          </a:bodyPr>
          <a:lstStyle/>
          <a:p>
            <a:pPr algn="ctr"/>
            <a:r>
              <a:rPr lang="en-GB" sz="1050" dirty="0">
                <a:solidFill>
                  <a:schemeClr val="bg1"/>
                </a:solidFill>
                <a:latin typeface="Calibri" panose="020F0502020204030204" pitchFamily="34" charset="0"/>
                <a:ea typeface="Calibri" panose="020F0502020204030204" pitchFamily="34" charset="0"/>
                <a:cs typeface="Times New Roman" panose="02020603050405020304" pitchFamily="18" charset="0"/>
              </a:rPr>
              <a:t>Counselling Service</a:t>
            </a:r>
            <a:endParaRPr lang="en-GB" sz="1050" dirty="0">
              <a:solidFill>
                <a:schemeClr val="bg1"/>
              </a:solidFill>
            </a:endParaRPr>
          </a:p>
        </p:txBody>
      </p:sp>
      <p:cxnSp>
        <p:nvCxnSpPr>
          <p:cNvPr id="41" name="Straight Connector 40">
            <a:extLst>
              <a:ext uri="{FF2B5EF4-FFF2-40B4-BE49-F238E27FC236}">
                <a16:creationId xmlns:a16="http://schemas.microsoft.com/office/drawing/2014/main" id="{326FDAE6-11E5-41E7-AC28-B249B5F293B1}"/>
              </a:ext>
            </a:extLst>
          </p:cNvPr>
          <p:cNvCxnSpPr>
            <a:cxnSpLocks/>
          </p:cNvCxnSpPr>
          <p:nvPr/>
        </p:nvCxnSpPr>
        <p:spPr>
          <a:xfrm>
            <a:off x="211015" y="2411046"/>
            <a:ext cx="11822812" cy="0"/>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B5730095-D118-4DB3-9B76-1D955AE490EC}"/>
              </a:ext>
            </a:extLst>
          </p:cNvPr>
          <p:cNvCxnSpPr>
            <a:cxnSpLocks/>
          </p:cNvCxnSpPr>
          <p:nvPr/>
        </p:nvCxnSpPr>
        <p:spPr>
          <a:xfrm>
            <a:off x="211015" y="2411046"/>
            <a:ext cx="0" cy="3467346"/>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DB2CC08E-84A2-4111-9954-2006B084C96B}"/>
              </a:ext>
            </a:extLst>
          </p:cNvPr>
          <p:cNvCxnSpPr>
            <a:cxnSpLocks/>
            <a:endCxn id="35" idx="3"/>
          </p:cNvCxnSpPr>
          <p:nvPr/>
        </p:nvCxnSpPr>
        <p:spPr>
          <a:xfrm>
            <a:off x="12033827" y="2408063"/>
            <a:ext cx="0" cy="3769181"/>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9DCF4D0D-9433-4899-B8AE-4F83843AB892}"/>
              </a:ext>
            </a:extLst>
          </p:cNvPr>
          <p:cNvCxnSpPr>
            <a:cxnSpLocks/>
            <a:endCxn id="23" idx="0"/>
          </p:cNvCxnSpPr>
          <p:nvPr/>
        </p:nvCxnSpPr>
        <p:spPr>
          <a:xfrm>
            <a:off x="863181" y="2408063"/>
            <a:ext cx="0" cy="499396"/>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EEE694D5-91BF-4574-86C7-1C55B6F1234A}"/>
              </a:ext>
            </a:extLst>
          </p:cNvPr>
          <p:cNvCxnSpPr>
            <a:cxnSpLocks/>
          </p:cNvCxnSpPr>
          <p:nvPr/>
        </p:nvCxnSpPr>
        <p:spPr>
          <a:xfrm>
            <a:off x="1883088" y="2408063"/>
            <a:ext cx="0" cy="492807"/>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ADAC1DA6-74E5-41E4-8D2E-65D0A9D9AC8D}"/>
              </a:ext>
            </a:extLst>
          </p:cNvPr>
          <p:cNvCxnSpPr>
            <a:cxnSpLocks/>
          </p:cNvCxnSpPr>
          <p:nvPr/>
        </p:nvCxnSpPr>
        <p:spPr>
          <a:xfrm>
            <a:off x="2861966" y="2402201"/>
            <a:ext cx="0" cy="492807"/>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648D1E93-59CB-4E55-A16C-7D2D0B85D314}"/>
              </a:ext>
            </a:extLst>
          </p:cNvPr>
          <p:cNvCxnSpPr>
            <a:cxnSpLocks/>
          </p:cNvCxnSpPr>
          <p:nvPr/>
        </p:nvCxnSpPr>
        <p:spPr>
          <a:xfrm>
            <a:off x="3922904" y="2408063"/>
            <a:ext cx="0" cy="492807"/>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9909BF0B-5F70-49F6-9C5A-F88AD23EF534}"/>
              </a:ext>
            </a:extLst>
          </p:cNvPr>
          <p:cNvCxnSpPr>
            <a:cxnSpLocks/>
          </p:cNvCxnSpPr>
          <p:nvPr/>
        </p:nvCxnSpPr>
        <p:spPr>
          <a:xfrm>
            <a:off x="4966258" y="2408063"/>
            <a:ext cx="0" cy="492807"/>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4DE57738-AD47-4D3B-BE85-AE03D42C45FF}"/>
              </a:ext>
            </a:extLst>
          </p:cNvPr>
          <p:cNvCxnSpPr>
            <a:cxnSpLocks/>
          </p:cNvCxnSpPr>
          <p:nvPr/>
        </p:nvCxnSpPr>
        <p:spPr>
          <a:xfrm>
            <a:off x="5986165" y="2408063"/>
            <a:ext cx="0" cy="434192"/>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DE2007A9-B032-4A45-835E-11AFFF207DB0}"/>
              </a:ext>
            </a:extLst>
          </p:cNvPr>
          <p:cNvCxnSpPr>
            <a:cxnSpLocks/>
          </p:cNvCxnSpPr>
          <p:nvPr/>
        </p:nvCxnSpPr>
        <p:spPr>
          <a:xfrm flipH="1">
            <a:off x="7123304" y="2413924"/>
            <a:ext cx="0" cy="146977"/>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3A9E80F6-7411-413A-A8C7-783BA8C5B60E}"/>
              </a:ext>
            </a:extLst>
          </p:cNvPr>
          <p:cNvCxnSpPr>
            <a:cxnSpLocks/>
          </p:cNvCxnSpPr>
          <p:nvPr/>
        </p:nvCxnSpPr>
        <p:spPr>
          <a:xfrm>
            <a:off x="10323704" y="2408063"/>
            <a:ext cx="0" cy="492807"/>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0" name="Straight Connector 59">
            <a:extLst>
              <a:ext uri="{FF2B5EF4-FFF2-40B4-BE49-F238E27FC236}">
                <a16:creationId xmlns:a16="http://schemas.microsoft.com/office/drawing/2014/main" id="{071C3F94-CDE9-4AA0-BE2E-B8C2CF1CD8CD}"/>
              </a:ext>
            </a:extLst>
          </p:cNvPr>
          <p:cNvCxnSpPr>
            <a:cxnSpLocks/>
          </p:cNvCxnSpPr>
          <p:nvPr/>
        </p:nvCxnSpPr>
        <p:spPr>
          <a:xfrm>
            <a:off x="8166658" y="2408063"/>
            <a:ext cx="0" cy="492807"/>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1" name="Straight Connector 60">
            <a:extLst>
              <a:ext uri="{FF2B5EF4-FFF2-40B4-BE49-F238E27FC236}">
                <a16:creationId xmlns:a16="http://schemas.microsoft.com/office/drawing/2014/main" id="{4079B3E1-9463-4B0F-A1CB-603ED73229A3}"/>
              </a:ext>
            </a:extLst>
          </p:cNvPr>
          <p:cNvCxnSpPr>
            <a:cxnSpLocks/>
          </p:cNvCxnSpPr>
          <p:nvPr/>
        </p:nvCxnSpPr>
        <p:spPr>
          <a:xfrm>
            <a:off x="9151397" y="2408063"/>
            <a:ext cx="0" cy="492807"/>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62" name="Straight Connector 61">
            <a:extLst>
              <a:ext uri="{FF2B5EF4-FFF2-40B4-BE49-F238E27FC236}">
                <a16:creationId xmlns:a16="http://schemas.microsoft.com/office/drawing/2014/main" id="{B41E1731-3457-476B-A02B-BC8A87AF318F}"/>
              </a:ext>
            </a:extLst>
          </p:cNvPr>
          <p:cNvCxnSpPr>
            <a:cxnSpLocks/>
          </p:cNvCxnSpPr>
          <p:nvPr/>
        </p:nvCxnSpPr>
        <p:spPr>
          <a:xfrm>
            <a:off x="11367057" y="2408063"/>
            <a:ext cx="0" cy="492807"/>
          </a:xfrm>
          <a:prstGeom prst="line">
            <a:avLst/>
          </a:prstGeom>
          <a:ln w="3175">
            <a:solidFill>
              <a:schemeClr val="tx1"/>
            </a:solidFill>
            <a:prstDash val="dashDot"/>
          </a:ln>
          <a:effectLst/>
        </p:spPr>
        <p:style>
          <a:lnRef idx="2">
            <a:schemeClr val="accent1"/>
          </a:lnRef>
          <a:fillRef idx="0">
            <a:schemeClr val="accent1"/>
          </a:fillRef>
          <a:effectRef idx="1">
            <a:schemeClr val="accent1"/>
          </a:effectRef>
          <a:fontRef idx="minor">
            <a:schemeClr val="tx1"/>
          </a:fontRef>
        </p:style>
      </p:cxnSp>
      <p:sp>
        <p:nvSpPr>
          <p:cNvPr id="65" name="Rectangle 64">
            <a:extLst>
              <a:ext uri="{FF2B5EF4-FFF2-40B4-BE49-F238E27FC236}">
                <a16:creationId xmlns:a16="http://schemas.microsoft.com/office/drawing/2014/main" id="{26CD06A4-849F-4CE6-B0BD-15FDE1F2C46E}"/>
              </a:ext>
            </a:extLst>
          </p:cNvPr>
          <p:cNvSpPr/>
          <p:nvPr/>
        </p:nvSpPr>
        <p:spPr>
          <a:xfrm>
            <a:off x="273299" y="1282686"/>
            <a:ext cx="11848599" cy="307777"/>
          </a:xfrm>
          <a:prstGeom prst="rect">
            <a:avLst/>
          </a:prstGeom>
        </p:spPr>
        <p:txBody>
          <a:bodyPr wrap="square" lIns="91440" tIns="45720" rIns="91440" bIns="45720" anchor="t">
            <a:spAutoFit/>
          </a:bodyPr>
          <a:lstStyle/>
          <a:p>
            <a:r>
              <a:rPr lang="en-GB" sz="1400" dirty="0"/>
              <a:t>The AAD is led by Academic Registrar Saira Shaikh with a Management Group of 14 overseeing the 12 sections and two professional support functions.</a:t>
            </a:r>
          </a:p>
        </p:txBody>
      </p:sp>
      <p:cxnSp>
        <p:nvCxnSpPr>
          <p:cNvPr id="66" name="Straight Connector 65">
            <a:extLst>
              <a:ext uri="{FF2B5EF4-FFF2-40B4-BE49-F238E27FC236}">
                <a16:creationId xmlns:a16="http://schemas.microsoft.com/office/drawing/2014/main" id="{582ABA52-BA2B-4722-87E9-6B40897EECF8}"/>
              </a:ext>
            </a:extLst>
          </p:cNvPr>
          <p:cNvCxnSpPr>
            <a:cxnSpLocks/>
            <a:stCxn id="22" idx="2"/>
          </p:cNvCxnSpPr>
          <p:nvPr/>
        </p:nvCxnSpPr>
        <p:spPr>
          <a:xfrm>
            <a:off x="5986165" y="2174357"/>
            <a:ext cx="0" cy="437103"/>
          </a:xfrm>
          <a:prstGeom prst="line">
            <a:avLst/>
          </a:prstGeom>
          <a:ln w="3175">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68" name="Rectangle 67">
            <a:extLst>
              <a:ext uri="{FF2B5EF4-FFF2-40B4-BE49-F238E27FC236}">
                <a16:creationId xmlns:a16="http://schemas.microsoft.com/office/drawing/2014/main" id="{13B50DD5-C6A4-459C-8601-8DB3F4152E4A}"/>
              </a:ext>
            </a:extLst>
          </p:cNvPr>
          <p:cNvSpPr/>
          <p:nvPr/>
        </p:nvSpPr>
        <p:spPr>
          <a:xfrm>
            <a:off x="2411685" y="2910234"/>
            <a:ext cx="895801" cy="1169551"/>
          </a:xfrm>
          <a:prstGeom prst="rect">
            <a:avLst/>
          </a:prstGeom>
          <a:noFill/>
          <a:ln>
            <a:solidFill>
              <a:schemeClr val="tx1"/>
            </a:solidFill>
          </a:ln>
          <a:effectLst/>
        </p:spPr>
        <p:txBody>
          <a:bodyPr wrap="square" lIns="91440" tIns="45720" rIns="91440" bIns="45720" anchor="ctr">
            <a:spAutoFit/>
          </a:bodyPr>
          <a:lstStyle/>
          <a:p>
            <a:pPr algn="ctr"/>
            <a:endParaRPr lang="en-GB" sz="1000" b="1" dirty="0">
              <a:latin typeface="Calibri"/>
              <a:ea typeface="Calibri" panose="020F0502020204030204" pitchFamily="34" charset="0"/>
              <a:cs typeface="Times New Roman"/>
            </a:endParaRPr>
          </a:p>
          <a:p>
            <a:pPr algn="ctr"/>
            <a:r>
              <a:rPr lang="en-GB" sz="1000" b="1" dirty="0">
                <a:latin typeface="Calibri"/>
                <a:ea typeface="Calibri" panose="020F0502020204030204" pitchFamily="34" charset="0"/>
                <a:cs typeface="Times New Roman"/>
              </a:rPr>
              <a:t>Rhona Sharpe</a:t>
            </a:r>
            <a:endParaRPr lang="en-GB">
              <a:latin typeface="Calibri"/>
              <a:ea typeface="Calibri" panose="020F0502020204030204" pitchFamily="34" charset="0"/>
              <a:cs typeface="Calibri"/>
            </a:endParaRPr>
          </a:p>
          <a:p>
            <a:pPr algn="ctr"/>
            <a:r>
              <a:rPr lang="en-GB" sz="1000" dirty="0">
                <a:latin typeface="Calibri"/>
                <a:ea typeface="Calibri" panose="020F0502020204030204" pitchFamily="34" charset="0"/>
                <a:cs typeface="Times New Roman"/>
              </a:rPr>
              <a:t>Director, Centre for Teaching and Learning</a:t>
            </a:r>
            <a:endParaRPr lang="en-GB" sz="1000" dirty="0">
              <a:cs typeface="Times New Roman"/>
            </a:endParaRPr>
          </a:p>
        </p:txBody>
      </p:sp>
      <p:sp>
        <p:nvSpPr>
          <p:cNvPr id="69" name="Rectangle 68">
            <a:extLst>
              <a:ext uri="{FF2B5EF4-FFF2-40B4-BE49-F238E27FC236}">
                <a16:creationId xmlns:a16="http://schemas.microsoft.com/office/drawing/2014/main" id="{2E647ACD-99BB-4573-91BE-1B505BB8E753}"/>
              </a:ext>
            </a:extLst>
          </p:cNvPr>
          <p:cNvSpPr/>
          <p:nvPr/>
        </p:nvSpPr>
        <p:spPr>
          <a:xfrm>
            <a:off x="2413810" y="4130748"/>
            <a:ext cx="895800" cy="900246"/>
          </a:xfrm>
          <a:prstGeom prst="rect">
            <a:avLst/>
          </a:prstGeom>
          <a:solidFill>
            <a:srgbClr val="002060"/>
          </a:solidFill>
        </p:spPr>
        <p:txBody>
          <a:bodyPr wrap="square" lIns="91440" tIns="45720" rIns="91440" bIns="45720" anchor="ctr">
            <a:spAutoFit/>
          </a:bodyPr>
          <a:lstStyle/>
          <a:p>
            <a:pPr algn="ctr"/>
            <a:endParaRPr lang="en-GB" sz="1050" dirty="0">
              <a:solidFill>
                <a:schemeClr val="bg1"/>
              </a:solidFill>
              <a:latin typeface="Calibri"/>
              <a:ea typeface="Calibri" panose="020F0502020204030204" pitchFamily="34" charset="0"/>
              <a:cs typeface="Times New Roman"/>
            </a:endParaRPr>
          </a:p>
          <a:p>
            <a:pPr algn="ctr"/>
            <a:r>
              <a:rPr lang="en-GB" sz="1050" dirty="0">
                <a:solidFill>
                  <a:schemeClr val="bg1"/>
                </a:solidFill>
                <a:latin typeface="Calibri"/>
                <a:ea typeface="Calibri" panose="020F0502020204030204" pitchFamily="34" charset="0"/>
                <a:cs typeface="Times New Roman"/>
              </a:rPr>
              <a:t>Centre for Teaching and Learning</a:t>
            </a:r>
            <a:endParaRPr lang="en-GB" sz="1050" dirty="0">
              <a:solidFill>
                <a:schemeClr val="bg1"/>
              </a:solidFill>
              <a:latin typeface="Calibri"/>
              <a:ea typeface="Calibri" panose="020F0502020204030204" pitchFamily="34" charset="0"/>
              <a:cs typeface="Times New Roman" panose="02020603050405020304" pitchFamily="18" charset="0"/>
            </a:endParaRPr>
          </a:p>
          <a:p>
            <a:pPr algn="ctr"/>
            <a:endParaRPr lang="en-GB" sz="105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75075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93B23710-22A4-4CCA-9A74-2B4B91B6E213}"/>
              </a:ext>
            </a:extLst>
          </p:cNvPr>
          <p:cNvSpPr/>
          <p:nvPr/>
        </p:nvSpPr>
        <p:spPr>
          <a:xfrm>
            <a:off x="2373561" y="3285772"/>
            <a:ext cx="7571015" cy="3058758"/>
          </a:xfrm>
          <a:prstGeom prst="ellipse">
            <a:avLst/>
          </a:prstGeom>
          <a:solidFill>
            <a:schemeClr val="accent5">
              <a:lumMod val="50000"/>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99C39B81-34D9-462F-8EF4-34EABAF6C88E}"/>
              </a:ext>
            </a:extLst>
          </p:cNvPr>
          <p:cNvSpPr/>
          <p:nvPr/>
        </p:nvSpPr>
        <p:spPr>
          <a:xfrm>
            <a:off x="3540091" y="984272"/>
            <a:ext cx="4758371" cy="1454504"/>
          </a:xfrm>
          <a:prstGeom prst="ellipse">
            <a:avLst/>
          </a:prstGeom>
          <a:solidFill>
            <a:srgbClr val="002060">
              <a:alpha val="78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0BA8F680-D73A-40FF-8CED-6A47753054B9}"/>
              </a:ext>
            </a:extLst>
          </p:cNvPr>
          <p:cNvSpPr/>
          <p:nvPr/>
        </p:nvSpPr>
        <p:spPr>
          <a:xfrm>
            <a:off x="1689411" y="2090596"/>
            <a:ext cx="5314469" cy="2225800"/>
          </a:xfrm>
          <a:prstGeom prst="ellipse">
            <a:avLst/>
          </a:prstGeom>
          <a:solidFill>
            <a:schemeClr val="accent6">
              <a:lumMod val="50000"/>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998F643F-4661-425B-87E4-A7C5E5DB4600}"/>
              </a:ext>
            </a:extLst>
          </p:cNvPr>
          <p:cNvSpPr/>
          <p:nvPr/>
        </p:nvSpPr>
        <p:spPr>
          <a:xfrm>
            <a:off x="5899545" y="2110622"/>
            <a:ext cx="4317559" cy="2180372"/>
          </a:xfrm>
          <a:prstGeom prst="ellipse">
            <a:avLst/>
          </a:prstGeom>
          <a:solidFill>
            <a:schemeClr val="accent3">
              <a:lumMod val="50000"/>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427D8CD3-129A-4CF0-87DD-81F80EC72638}"/>
              </a:ext>
            </a:extLst>
          </p:cNvPr>
          <p:cNvSpPr/>
          <p:nvPr/>
        </p:nvSpPr>
        <p:spPr>
          <a:xfrm>
            <a:off x="1828506" y="5873728"/>
            <a:ext cx="8661126" cy="714337"/>
          </a:xfrm>
          <a:prstGeom prst="roundRect">
            <a:avLst/>
          </a:prstGeom>
          <a:solidFill>
            <a:schemeClr val="bg1">
              <a:lumMod val="50000"/>
              <a:alpha val="78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Rectangle: Rounded Corners 4">
            <a:extLst>
              <a:ext uri="{FF2B5EF4-FFF2-40B4-BE49-F238E27FC236}">
                <a16:creationId xmlns:a16="http://schemas.microsoft.com/office/drawing/2014/main" id="{8BD331A3-A353-4FD2-8F36-B55951C5E6AA}"/>
              </a:ext>
            </a:extLst>
          </p:cNvPr>
          <p:cNvSpPr/>
          <p:nvPr/>
        </p:nvSpPr>
        <p:spPr>
          <a:xfrm>
            <a:off x="2511646" y="4435118"/>
            <a:ext cx="1296000" cy="792000"/>
          </a:xfrm>
          <a:prstGeom prst="roundRect">
            <a:avLst/>
          </a:prstGeom>
          <a:noFill/>
          <a:ln>
            <a:solidFill>
              <a:schemeClr val="bg1"/>
            </a:solidFill>
          </a:ln>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The Careers Service </a:t>
            </a:r>
          </a:p>
        </p:txBody>
      </p:sp>
      <p:sp>
        <p:nvSpPr>
          <p:cNvPr id="7" name="Rectangle: Rounded Corners 6">
            <a:extLst>
              <a:ext uri="{FF2B5EF4-FFF2-40B4-BE49-F238E27FC236}">
                <a16:creationId xmlns:a16="http://schemas.microsoft.com/office/drawing/2014/main" id="{54764516-1410-4E2D-9EDD-412B59BAADAC}"/>
              </a:ext>
            </a:extLst>
          </p:cNvPr>
          <p:cNvSpPr/>
          <p:nvPr/>
        </p:nvSpPr>
        <p:spPr>
          <a:xfrm>
            <a:off x="2435296" y="2478457"/>
            <a:ext cx="1296000" cy="792000"/>
          </a:xfrm>
          <a:prstGeom prst="roundRect">
            <a:avLst/>
          </a:prstGeom>
          <a:noFill/>
          <a:ln>
            <a:solidFill>
              <a:schemeClr val="bg1"/>
            </a:solidFill>
          </a:ln>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Education Policy Support</a:t>
            </a:r>
            <a:endParaRPr lang="en-GB" sz="1400">
              <a:solidFill>
                <a:schemeClr val="bg1"/>
              </a:solidFill>
            </a:endParaRPr>
          </a:p>
        </p:txBody>
      </p:sp>
      <p:sp>
        <p:nvSpPr>
          <p:cNvPr id="8" name="Rectangle: Rounded Corners 7">
            <a:extLst>
              <a:ext uri="{FF2B5EF4-FFF2-40B4-BE49-F238E27FC236}">
                <a16:creationId xmlns:a16="http://schemas.microsoft.com/office/drawing/2014/main" id="{DB3CC01A-F821-4663-B495-18B9284CE944}"/>
              </a:ext>
            </a:extLst>
          </p:cNvPr>
          <p:cNvSpPr/>
          <p:nvPr/>
        </p:nvSpPr>
        <p:spPr>
          <a:xfrm>
            <a:off x="4595138" y="1147908"/>
            <a:ext cx="1421652" cy="817245"/>
          </a:xfrm>
          <a:prstGeom prst="roundRect">
            <a:avLst/>
          </a:prstGeom>
          <a:noFill/>
          <a:ln>
            <a:solidFill>
              <a:schemeClr val="bg1"/>
            </a:solidFill>
          </a:ln>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Undergraduate Admissions and Outreach</a:t>
            </a:r>
          </a:p>
        </p:txBody>
      </p:sp>
      <p:sp>
        <p:nvSpPr>
          <p:cNvPr id="9" name="Rectangle: Rounded Corners 8">
            <a:extLst>
              <a:ext uri="{FF2B5EF4-FFF2-40B4-BE49-F238E27FC236}">
                <a16:creationId xmlns:a16="http://schemas.microsoft.com/office/drawing/2014/main" id="{F2ED1C64-21A0-45BB-B65F-58866063DEB0}"/>
              </a:ext>
            </a:extLst>
          </p:cNvPr>
          <p:cNvSpPr/>
          <p:nvPr/>
        </p:nvSpPr>
        <p:spPr>
          <a:xfrm>
            <a:off x="5554806" y="2468527"/>
            <a:ext cx="1296000" cy="817245"/>
          </a:xfrm>
          <a:prstGeom prst="roundRect">
            <a:avLst/>
          </a:prstGeom>
          <a:noFill/>
          <a:ln>
            <a:solidFill>
              <a:schemeClr val="bg1"/>
            </a:solidFill>
          </a:ln>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Centre for Teaching and Learning</a:t>
            </a:r>
          </a:p>
        </p:txBody>
      </p:sp>
      <p:sp>
        <p:nvSpPr>
          <p:cNvPr id="10" name="Rectangle: Rounded Corners 9">
            <a:extLst>
              <a:ext uri="{FF2B5EF4-FFF2-40B4-BE49-F238E27FC236}">
                <a16:creationId xmlns:a16="http://schemas.microsoft.com/office/drawing/2014/main" id="{11022987-8F42-4001-953F-6DD353CA8ACF}"/>
              </a:ext>
            </a:extLst>
          </p:cNvPr>
          <p:cNvSpPr/>
          <p:nvPr/>
        </p:nvSpPr>
        <p:spPr>
          <a:xfrm>
            <a:off x="8313313" y="3250512"/>
            <a:ext cx="1296000" cy="792000"/>
          </a:xfrm>
          <a:prstGeom prst="roundRect">
            <a:avLst/>
          </a:prstGeom>
          <a:noFill/>
          <a:ln>
            <a:solidFill>
              <a:schemeClr val="bg1"/>
            </a:solidFill>
          </a:ln>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Sports Department </a:t>
            </a:r>
            <a:endParaRPr lang="en-GB" sz="1400">
              <a:solidFill>
                <a:schemeClr val="bg1"/>
              </a:solidFill>
            </a:endParaRPr>
          </a:p>
        </p:txBody>
      </p:sp>
      <p:sp>
        <p:nvSpPr>
          <p:cNvPr id="11" name="Rectangle: Rounded Corners 10">
            <a:extLst>
              <a:ext uri="{FF2B5EF4-FFF2-40B4-BE49-F238E27FC236}">
                <a16:creationId xmlns:a16="http://schemas.microsoft.com/office/drawing/2014/main" id="{D8EA099E-39B5-4D6A-8D0E-FA61502BDBDA}"/>
              </a:ext>
            </a:extLst>
          </p:cNvPr>
          <p:cNvSpPr/>
          <p:nvPr/>
        </p:nvSpPr>
        <p:spPr>
          <a:xfrm>
            <a:off x="4086437" y="3194243"/>
            <a:ext cx="1296000" cy="792000"/>
          </a:xfrm>
          <a:prstGeom prst="roundRect">
            <a:avLst/>
          </a:prstGeom>
          <a:noFill/>
          <a:ln>
            <a:solidFill>
              <a:schemeClr val="bg1"/>
            </a:solidFill>
          </a:ln>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Proctors’ Office</a:t>
            </a:r>
            <a:endParaRPr lang="en-GB" sz="1400">
              <a:solidFill>
                <a:schemeClr val="bg1"/>
              </a:solidFill>
            </a:endParaRPr>
          </a:p>
        </p:txBody>
      </p:sp>
      <p:sp>
        <p:nvSpPr>
          <p:cNvPr id="13" name="Rectangle: Rounded Corners 12">
            <a:extLst>
              <a:ext uri="{FF2B5EF4-FFF2-40B4-BE49-F238E27FC236}">
                <a16:creationId xmlns:a16="http://schemas.microsoft.com/office/drawing/2014/main" id="{CB01244B-0C92-4DEF-ABDA-907B5EBDAA26}"/>
              </a:ext>
            </a:extLst>
          </p:cNvPr>
          <p:cNvSpPr/>
          <p:nvPr/>
        </p:nvSpPr>
        <p:spPr>
          <a:xfrm>
            <a:off x="8420718" y="4437879"/>
            <a:ext cx="1296000" cy="792000"/>
          </a:xfrm>
          <a:prstGeom prst="roundRect">
            <a:avLst/>
          </a:prstGeom>
          <a:noFill/>
          <a:ln>
            <a:solidFill>
              <a:schemeClr val="bg1"/>
            </a:solidFill>
          </a:ln>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Student Systems</a:t>
            </a:r>
          </a:p>
        </p:txBody>
      </p:sp>
      <p:sp>
        <p:nvSpPr>
          <p:cNvPr id="14" name="Rectangle: Rounded Corners 13">
            <a:extLst>
              <a:ext uri="{FF2B5EF4-FFF2-40B4-BE49-F238E27FC236}">
                <a16:creationId xmlns:a16="http://schemas.microsoft.com/office/drawing/2014/main" id="{180ACCDB-C90E-4F1D-96CB-5A7A60C58B7D}"/>
              </a:ext>
            </a:extLst>
          </p:cNvPr>
          <p:cNvSpPr/>
          <p:nvPr/>
        </p:nvSpPr>
        <p:spPr>
          <a:xfrm>
            <a:off x="5464209" y="4437879"/>
            <a:ext cx="1296000" cy="792000"/>
          </a:xfrm>
          <a:prstGeom prst="roundRect">
            <a:avLst/>
          </a:prstGeom>
          <a:noFill/>
          <a:ln>
            <a:solidFill>
              <a:schemeClr val="bg1"/>
            </a:solidFill>
          </a:ln>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Student Registry </a:t>
            </a:r>
            <a:endParaRPr lang="en-GB" sz="1400">
              <a:solidFill>
                <a:schemeClr val="bg1"/>
              </a:solidFill>
            </a:endParaRPr>
          </a:p>
        </p:txBody>
      </p:sp>
      <p:sp>
        <p:nvSpPr>
          <p:cNvPr id="15" name="Rectangle: Rounded Corners 14">
            <a:extLst>
              <a:ext uri="{FF2B5EF4-FFF2-40B4-BE49-F238E27FC236}">
                <a16:creationId xmlns:a16="http://schemas.microsoft.com/office/drawing/2014/main" id="{F9BF9BFD-9E88-4821-A4EB-1DCBA55646DF}"/>
              </a:ext>
            </a:extLst>
          </p:cNvPr>
          <p:cNvSpPr/>
          <p:nvPr/>
        </p:nvSpPr>
        <p:spPr>
          <a:xfrm>
            <a:off x="6930022" y="4437879"/>
            <a:ext cx="1296000" cy="792000"/>
          </a:xfrm>
          <a:prstGeom prst="roundRect">
            <a:avLst/>
          </a:prstGeom>
          <a:noFill/>
          <a:ln>
            <a:solidFill>
              <a:schemeClr val="bg1"/>
            </a:solidFill>
          </a:ln>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Student Welfare and Support Services</a:t>
            </a:r>
            <a:endParaRPr lang="en-GB" sz="1400">
              <a:solidFill>
                <a:schemeClr val="bg1"/>
              </a:solidFill>
            </a:endParaRPr>
          </a:p>
        </p:txBody>
      </p:sp>
      <p:sp>
        <p:nvSpPr>
          <p:cNvPr id="16" name="Rectangle: Rounded Corners 15">
            <a:extLst>
              <a:ext uri="{FF2B5EF4-FFF2-40B4-BE49-F238E27FC236}">
                <a16:creationId xmlns:a16="http://schemas.microsoft.com/office/drawing/2014/main" id="{DD2942CE-3438-4D6B-8B9E-1DA1E830A1A4}"/>
              </a:ext>
            </a:extLst>
          </p:cNvPr>
          <p:cNvSpPr/>
          <p:nvPr/>
        </p:nvSpPr>
        <p:spPr>
          <a:xfrm>
            <a:off x="6930022" y="3250512"/>
            <a:ext cx="1296000" cy="792000"/>
          </a:xfrm>
          <a:prstGeom prst="roundRect">
            <a:avLst/>
          </a:prstGeom>
          <a:noFill/>
          <a:ln>
            <a:solidFill>
              <a:schemeClr val="bg1"/>
            </a:solidFill>
          </a:ln>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The Language Centre</a:t>
            </a:r>
          </a:p>
        </p:txBody>
      </p:sp>
      <p:sp>
        <p:nvSpPr>
          <p:cNvPr id="19" name="Rectangle: Rounded Corners 18">
            <a:extLst>
              <a:ext uri="{FF2B5EF4-FFF2-40B4-BE49-F238E27FC236}">
                <a16:creationId xmlns:a16="http://schemas.microsoft.com/office/drawing/2014/main" id="{ABA3FF68-752D-433B-9A22-CEE8AD5F83B0}"/>
              </a:ext>
            </a:extLst>
          </p:cNvPr>
          <p:cNvSpPr/>
          <p:nvPr/>
        </p:nvSpPr>
        <p:spPr>
          <a:xfrm>
            <a:off x="6164445" y="1163818"/>
            <a:ext cx="1421652" cy="792000"/>
          </a:xfrm>
          <a:prstGeom prst="roundRect">
            <a:avLst/>
          </a:prstGeom>
          <a:noFill/>
          <a:ln>
            <a:solidFill>
              <a:schemeClr val="bg1"/>
            </a:solidFill>
          </a:ln>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Graduate Admissions</a:t>
            </a:r>
          </a:p>
        </p:txBody>
      </p:sp>
      <p:sp>
        <p:nvSpPr>
          <p:cNvPr id="2" name="Rectangle 1">
            <a:extLst>
              <a:ext uri="{FF2B5EF4-FFF2-40B4-BE49-F238E27FC236}">
                <a16:creationId xmlns:a16="http://schemas.microsoft.com/office/drawing/2014/main" id="{F1F54182-D17E-4295-8622-40E51BB23D3F}"/>
              </a:ext>
            </a:extLst>
          </p:cNvPr>
          <p:cNvSpPr/>
          <p:nvPr/>
        </p:nvSpPr>
        <p:spPr>
          <a:xfrm>
            <a:off x="8446742" y="1334209"/>
            <a:ext cx="2992224" cy="369332"/>
          </a:xfrm>
          <a:prstGeom prst="rect">
            <a:avLst/>
          </a:prstGeom>
        </p:spPr>
        <p:txBody>
          <a:bodyPr wrap="square">
            <a:spAutoFit/>
          </a:bodyPr>
          <a:lstStyle/>
          <a:p>
            <a:r>
              <a:rPr lang="en-GB" b="1">
                <a:solidFill>
                  <a:srgbClr val="002060"/>
                </a:solidFill>
                <a:latin typeface="Calibri" panose="020F0502020204030204" pitchFamily="34" charset="0"/>
                <a:cs typeface="Times New Roman" panose="02020603050405020304" pitchFamily="18" charset="0"/>
              </a:rPr>
              <a:t>Student recruitment</a:t>
            </a:r>
            <a:endParaRPr lang="en-GB" b="1">
              <a:solidFill>
                <a:srgbClr val="002060"/>
              </a:solidFill>
            </a:endParaRPr>
          </a:p>
        </p:txBody>
      </p:sp>
      <p:sp>
        <p:nvSpPr>
          <p:cNvPr id="17" name="Rectangle 16">
            <a:extLst>
              <a:ext uri="{FF2B5EF4-FFF2-40B4-BE49-F238E27FC236}">
                <a16:creationId xmlns:a16="http://schemas.microsoft.com/office/drawing/2014/main" id="{EB071333-36CE-46A6-A616-7A8E1E4C95F4}"/>
              </a:ext>
            </a:extLst>
          </p:cNvPr>
          <p:cNvSpPr/>
          <p:nvPr/>
        </p:nvSpPr>
        <p:spPr>
          <a:xfrm>
            <a:off x="63906" y="3960489"/>
            <a:ext cx="1638462" cy="923330"/>
          </a:xfrm>
          <a:prstGeom prst="rect">
            <a:avLst/>
          </a:prstGeom>
          <a:noFill/>
          <a:ln>
            <a:noFill/>
          </a:ln>
        </p:spPr>
        <p:txBody>
          <a:bodyPr wrap="none">
            <a:spAutoFit/>
          </a:bodyPr>
          <a:lstStyle/>
          <a:p>
            <a:pPr algn="r"/>
            <a:r>
              <a:rPr lang="en-GB" b="1">
                <a:solidFill>
                  <a:schemeClr val="accent5">
                    <a:lumMod val="50000"/>
                  </a:schemeClr>
                </a:solidFill>
                <a:latin typeface="Calibri" panose="020F0502020204030204" pitchFamily="34" charset="0"/>
                <a:cs typeface="Times New Roman" panose="02020603050405020304" pitchFamily="18" charset="0"/>
              </a:rPr>
              <a:t>Student </a:t>
            </a:r>
          </a:p>
          <a:p>
            <a:pPr algn="r"/>
            <a:r>
              <a:rPr lang="en-GB" b="1">
                <a:solidFill>
                  <a:schemeClr val="accent5">
                    <a:lumMod val="50000"/>
                  </a:schemeClr>
                </a:solidFill>
                <a:latin typeface="Calibri" panose="020F0502020204030204" pitchFamily="34" charset="0"/>
                <a:cs typeface="Times New Roman" panose="02020603050405020304" pitchFamily="18" charset="0"/>
              </a:rPr>
              <a:t>administration </a:t>
            </a:r>
          </a:p>
          <a:p>
            <a:pPr algn="r"/>
            <a:r>
              <a:rPr lang="en-GB" b="1">
                <a:solidFill>
                  <a:schemeClr val="accent5">
                    <a:lumMod val="50000"/>
                  </a:schemeClr>
                </a:solidFill>
                <a:latin typeface="Calibri" panose="020F0502020204030204" pitchFamily="34" charset="0"/>
                <a:cs typeface="Times New Roman" panose="02020603050405020304" pitchFamily="18" charset="0"/>
              </a:rPr>
              <a:t>and services</a:t>
            </a:r>
            <a:endParaRPr lang="en-GB" b="1">
              <a:solidFill>
                <a:schemeClr val="accent5">
                  <a:lumMod val="50000"/>
                </a:schemeClr>
              </a:solidFill>
            </a:endParaRPr>
          </a:p>
        </p:txBody>
      </p:sp>
      <p:sp>
        <p:nvSpPr>
          <p:cNvPr id="20" name="Rectangle 19">
            <a:extLst>
              <a:ext uri="{FF2B5EF4-FFF2-40B4-BE49-F238E27FC236}">
                <a16:creationId xmlns:a16="http://schemas.microsoft.com/office/drawing/2014/main" id="{20ACFF94-8E88-46F8-8C8B-6596F2357534}"/>
              </a:ext>
            </a:extLst>
          </p:cNvPr>
          <p:cNvSpPr/>
          <p:nvPr/>
        </p:nvSpPr>
        <p:spPr>
          <a:xfrm>
            <a:off x="321242" y="2539741"/>
            <a:ext cx="1280878" cy="646331"/>
          </a:xfrm>
          <a:prstGeom prst="rect">
            <a:avLst/>
          </a:prstGeom>
        </p:spPr>
        <p:txBody>
          <a:bodyPr wrap="square">
            <a:spAutoFit/>
          </a:bodyPr>
          <a:lstStyle/>
          <a:p>
            <a:pPr algn="r"/>
            <a:r>
              <a:rPr lang="en-GB" b="1">
                <a:solidFill>
                  <a:schemeClr val="accent6">
                    <a:lumMod val="50000"/>
                  </a:schemeClr>
                </a:solidFill>
                <a:latin typeface="Calibri" panose="020F0502020204030204" pitchFamily="34" charset="0"/>
                <a:cs typeface="Times New Roman" panose="02020603050405020304" pitchFamily="18" charset="0"/>
              </a:rPr>
              <a:t>Education</a:t>
            </a:r>
          </a:p>
          <a:p>
            <a:pPr algn="r"/>
            <a:r>
              <a:rPr lang="en-GB" b="1">
                <a:solidFill>
                  <a:schemeClr val="accent6">
                    <a:lumMod val="50000"/>
                  </a:schemeClr>
                </a:solidFill>
                <a:latin typeface="Calibri" panose="020F0502020204030204" pitchFamily="34" charset="0"/>
                <a:cs typeface="Times New Roman" panose="02020603050405020304" pitchFamily="18" charset="0"/>
              </a:rPr>
              <a:t>policy</a:t>
            </a:r>
            <a:endParaRPr lang="en-GB" b="1">
              <a:solidFill>
                <a:schemeClr val="accent6">
                  <a:lumMod val="50000"/>
                </a:schemeClr>
              </a:solidFill>
            </a:endParaRPr>
          </a:p>
        </p:txBody>
      </p:sp>
      <p:sp>
        <p:nvSpPr>
          <p:cNvPr id="21" name="Rectangle 20">
            <a:extLst>
              <a:ext uri="{FF2B5EF4-FFF2-40B4-BE49-F238E27FC236}">
                <a16:creationId xmlns:a16="http://schemas.microsoft.com/office/drawing/2014/main" id="{FE3A208F-60A9-4B3B-B94E-20639863265C}"/>
              </a:ext>
            </a:extLst>
          </p:cNvPr>
          <p:cNvSpPr/>
          <p:nvPr/>
        </p:nvSpPr>
        <p:spPr>
          <a:xfrm>
            <a:off x="10709430" y="2438776"/>
            <a:ext cx="1482570" cy="923330"/>
          </a:xfrm>
          <a:prstGeom prst="rect">
            <a:avLst/>
          </a:prstGeom>
        </p:spPr>
        <p:txBody>
          <a:bodyPr wrap="square">
            <a:spAutoFit/>
          </a:bodyPr>
          <a:lstStyle/>
          <a:p>
            <a:r>
              <a:rPr lang="en-GB" b="1">
                <a:solidFill>
                  <a:schemeClr val="accent3">
                    <a:lumMod val="50000"/>
                  </a:schemeClr>
                </a:solidFill>
                <a:latin typeface="Calibri" panose="020F0502020204030204" pitchFamily="34" charset="0"/>
                <a:cs typeface="Times New Roman" panose="02020603050405020304" pitchFamily="18" charset="0"/>
              </a:rPr>
              <a:t>Support for University </a:t>
            </a:r>
            <a:br>
              <a:rPr lang="en-GB" b="1">
                <a:solidFill>
                  <a:schemeClr val="accent3">
                    <a:lumMod val="50000"/>
                  </a:schemeClr>
                </a:solidFill>
                <a:latin typeface="Calibri" panose="020F0502020204030204" pitchFamily="34" charset="0"/>
                <a:cs typeface="Times New Roman" panose="02020603050405020304" pitchFamily="18" charset="0"/>
              </a:rPr>
            </a:br>
            <a:r>
              <a:rPr lang="en-GB" b="1">
                <a:solidFill>
                  <a:schemeClr val="accent3">
                    <a:lumMod val="50000"/>
                  </a:schemeClr>
                </a:solidFill>
                <a:latin typeface="Calibri" panose="020F0502020204030204" pitchFamily="34" charset="0"/>
                <a:cs typeface="Times New Roman" panose="02020603050405020304" pitchFamily="18" charset="0"/>
              </a:rPr>
              <a:t>staff</a:t>
            </a:r>
            <a:endParaRPr lang="en-GB" b="1">
              <a:solidFill>
                <a:schemeClr val="accent3">
                  <a:lumMod val="50000"/>
                </a:schemeClr>
              </a:solidFill>
            </a:endParaRPr>
          </a:p>
        </p:txBody>
      </p:sp>
      <p:sp>
        <p:nvSpPr>
          <p:cNvPr id="22" name="Rectangle: Rounded Corners 21">
            <a:extLst>
              <a:ext uri="{FF2B5EF4-FFF2-40B4-BE49-F238E27FC236}">
                <a16:creationId xmlns:a16="http://schemas.microsoft.com/office/drawing/2014/main" id="{49CE6C5C-94E0-4A31-AE5A-D624C872D491}"/>
              </a:ext>
            </a:extLst>
          </p:cNvPr>
          <p:cNvSpPr/>
          <p:nvPr/>
        </p:nvSpPr>
        <p:spPr>
          <a:xfrm>
            <a:off x="3977459" y="4439365"/>
            <a:ext cx="1360612" cy="800219"/>
          </a:xfrm>
          <a:prstGeom prst="roundRect">
            <a:avLst/>
          </a:prstGeom>
          <a:noFill/>
          <a:ln>
            <a:solidFill>
              <a:schemeClr val="bg1"/>
            </a:solidFill>
          </a:ln>
        </p:spPr>
        <p:txBody>
          <a:bodyPr wrap="square" anchor="ctr">
            <a:spAutoFit/>
          </a:bodyPr>
          <a:lstStyle/>
          <a:p>
            <a:pPr algn="ctr"/>
            <a:endParaRPr lang="en-GB" sz="6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Student Fees &amp; Funding </a:t>
            </a:r>
          </a:p>
          <a:p>
            <a:pPr algn="ctr"/>
            <a:endParaRPr lang="en-GB" sz="600">
              <a:solidFill>
                <a:schemeClr val="bg1"/>
              </a:solidFill>
            </a:endParaRPr>
          </a:p>
        </p:txBody>
      </p:sp>
      <p:sp>
        <p:nvSpPr>
          <p:cNvPr id="26" name="Rectangle: Rounded Corners 25">
            <a:extLst>
              <a:ext uri="{FF2B5EF4-FFF2-40B4-BE49-F238E27FC236}">
                <a16:creationId xmlns:a16="http://schemas.microsoft.com/office/drawing/2014/main" id="{A93EC204-AAFC-49D5-9F1C-E2EF79166621}"/>
              </a:ext>
            </a:extLst>
          </p:cNvPr>
          <p:cNvSpPr/>
          <p:nvPr/>
        </p:nvSpPr>
        <p:spPr>
          <a:xfrm>
            <a:off x="3463740" y="5933008"/>
            <a:ext cx="1505264" cy="578882"/>
          </a:xfrm>
          <a:prstGeom prst="roundRect">
            <a:avLst/>
          </a:prstGeom>
          <a:noFill/>
          <a:ln>
            <a:solidFill>
              <a:schemeClr val="bg1"/>
            </a:solidFill>
          </a:ln>
        </p:spPr>
        <p:txBody>
          <a:bodyPr wrap="square" anchor="ctr">
            <a:spAutoFit/>
          </a:bodyPr>
          <a:lstStyle/>
          <a:p>
            <a:pPr algn="ctr"/>
            <a:r>
              <a:rPr lang="en-GB" sz="1400" b="1">
                <a:latin typeface="Calibri" panose="020F0502020204030204" pitchFamily="34" charset="0"/>
                <a:ea typeface="Calibri" panose="020F0502020204030204" pitchFamily="34" charset="0"/>
                <a:cs typeface="Times New Roman" panose="02020603050405020304" pitchFamily="18" charset="0"/>
              </a:rPr>
              <a:t>AAD Communications</a:t>
            </a:r>
          </a:p>
        </p:txBody>
      </p:sp>
      <p:sp>
        <p:nvSpPr>
          <p:cNvPr id="27" name="Rectangle: Rounded Corners 26">
            <a:extLst>
              <a:ext uri="{FF2B5EF4-FFF2-40B4-BE49-F238E27FC236}">
                <a16:creationId xmlns:a16="http://schemas.microsoft.com/office/drawing/2014/main" id="{A4B039CC-588E-45CB-9476-4E59A70FB891}"/>
              </a:ext>
            </a:extLst>
          </p:cNvPr>
          <p:cNvSpPr/>
          <p:nvPr/>
        </p:nvSpPr>
        <p:spPr>
          <a:xfrm>
            <a:off x="7445251" y="5930234"/>
            <a:ext cx="1505264" cy="578882"/>
          </a:xfrm>
          <a:prstGeom prst="roundRect">
            <a:avLst/>
          </a:prstGeom>
          <a:noFill/>
          <a:ln>
            <a:solidFill>
              <a:schemeClr val="bg1"/>
            </a:solidFill>
          </a:ln>
        </p:spPr>
        <p:txBody>
          <a:bodyPr wrap="square" anchor="ctr">
            <a:spAutoFit/>
          </a:bodyPr>
          <a:lstStyle/>
          <a:p>
            <a:pPr algn="ctr"/>
            <a:r>
              <a:rPr lang="en-GB" sz="1400" b="1">
                <a:latin typeface="Calibri" panose="020F0502020204030204" pitchFamily="34" charset="0"/>
                <a:ea typeface="Calibri" panose="020F0502020204030204" pitchFamily="34" charset="0"/>
                <a:cs typeface="Times New Roman" panose="02020603050405020304" pitchFamily="18" charset="0"/>
              </a:rPr>
              <a:t>AAD Administration</a:t>
            </a:r>
          </a:p>
        </p:txBody>
      </p:sp>
      <p:sp>
        <p:nvSpPr>
          <p:cNvPr id="3" name="Rectangle 2">
            <a:extLst>
              <a:ext uri="{FF2B5EF4-FFF2-40B4-BE49-F238E27FC236}">
                <a16:creationId xmlns:a16="http://schemas.microsoft.com/office/drawing/2014/main" id="{B8738DD6-D367-4899-888F-17BAD3DDE80F}"/>
              </a:ext>
            </a:extLst>
          </p:cNvPr>
          <p:cNvSpPr/>
          <p:nvPr/>
        </p:nvSpPr>
        <p:spPr>
          <a:xfrm>
            <a:off x="10613477" y="5758010"/>
            <a:ext cx="1687691" cy="923330"/>
          </a:xfrm>
          <a:prstGeom prst="rect">
            <a:avLst/>
          </a:prstGeom>
        </p:spPr>
        <p:txBody>
          <a:bodyPr wrap="square">
            <a:spAutoFit/>
          </a:bodyPr>
          <a:lstStyle/>
          <a:p>
            <a:r>
              <a:rPr lang="en-GB" b="1">
                <a:solidFill>
                  <a:schemeClr val="bg1">
                    <a:lumMod val="50000"/>
                  </a:schemeClr>
                </a:solidFill>
                <a:latin typeface="Calibri" panose="020F0502020204030204" pitchFamily="34" charset="0"/>
                <a:cs typeface="Times New Roman" panose="02020603050405020304" pitchFamily="18" charset="0"/>
              </a:rPr>
              <a:t>Professional support</a:t>
            </a:r>
          </a:p>
          <a:p>
            <a:r>
              <a:rPr lang="en-GB" b="1">
                <a:solidFill>
                  <a:schemeClr val="bg1">
                    <a:lumMod val="50000"/>
                  </a:schemeClr>
                </a:solidFill>
                <a:latin typeface="Calibri" panose="020F0502020204030204" pitchFamily="34" charset="0"/>
                <a:cs typeface="Times New Roman" panose="02020603050405020304" pitchFamily="18" charset="0"/>
              </a:rPr>
              <a:t>functions</a:t>
            </a:r>
            <a:endParaRPr lang="en-GB" b="1">
              <a:solidFill>
                <a:schemeClr val="bg1">
                  <a:lumMod val="50000"/>
                </a:schemeClr>
              </a:solidFill>
            </a:endParaRPr>
          </a:p>
        </p:txBody>
      </p:sp>
      <p:sp>
        <p:nvSpPr>
          <p:cNvPr id="6" name="Rectangle 5">
            <a:extLst>
              <a:ext uri="{FF2B5EF4-FFF2-40B4-BE49-F238E27FC236}">
                <a16:creationId xmlns:a16="http://schemas.microsoft.com/office/drawing/2014/main" id="{DF862706-67F7-4500-8971-83E8C728C34B}"/>
              </a:ext>
            </a:extLst>
          </p:cNvPr>
          <p:cNvSpPr/>
          <p:nvPr/>
        </p:nvSpPr>
        <p:spPr>
          <a:xfrm>
            <a:off x="86035" y="996515"/>
            <a:ext cx="3731919" cy="523220"/>
          </a:xfrm>
          <a:prstGeom prst="rect">
            <a:avLst/>
          </a:prstGeom>
        </p:spPr>
        <p:txBody>
          <a:bodyPr wrap="none">
            <a:spAutoFit/>
          </a:bodyPr>
          <a:lstStyle/>
          <a:p>
            <a:r>
              <a:rPr lang="en-GB" sz="2800" b="1"/>
              <a:t>The focus of AAD teams</a:t>
            </a:r>
            <a:endParaRPr lang="en-GB" sz="2800"/>
          </a:p>
        </p:txBody>
      </p:sp>
    </p:spTree>
    <p:extLst>
      <p:ext uri="{BB962C8B-B14F-4D97-AF65-F5344CB8AC3E}">
        <p14:creationId xmlns:p14="http://schemas.microsoft.com/office/powerpoint/2010/main" val="3996427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B3CC01A-F821-4663-B495-18B9284CE944}"/>
              </a:ext>
            </a:extLst>
          </p:cNvPr>
          <p:cNvSpPr/>
          <p:nvPr/>
        </p:nvSpPr>
        <p:spPr>
          <a:xfrm>
            <a:off x="6691669" y="4345556"/>
            <a:ext cx="1208507" cy="954107"/>
          </a:xfrm>
          <a:prstGeom prst="rect">
            <a:avLst/>
          </a:prstGeom>
          <a:solidFill>
            <a:srgbClr val="002060"/>
          </a:solidFill>
        </p:spPr>
        <p:txBody>
          <a:bodyPr wrap="square" anchor="ctr">
            <a:spAutoFit/>
          </a:bodyPr>
          <a:lstStyle/>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Development Office</a:t>
            </a:r>
          </a:p>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a:extLst>
              <a:ext uri="{FF2B5EF4-FFF2-40B4-BE49-F238E27FC236}">
                <a16:creationId xmlns:a16="http://schemas.microsoft.com/office/drawing/2014/main" id="{ABA3FF68-752D-433B-9A22-CEE8AD5F83B0}"/>
              </a:ext>
            </a:extLst>
          </p:cNvPr>
          <p:cNvSpPr/>
          <p:nvPr/>
        </p:nvSpPr>
        <p:spPr>
          <a:xfrm>
            <a:off x="2752282" y="3504918"/>
            <a:ext cx="1606281" cy="738664"/>
          </a:xfrm>
          <a:prstGeom prst="rect">
            <a:avLst/>
          </a:prstGeom>
          <a:solidFill>
            <a:schemeClr val="accent2"/>
          </a:solidFill>
        </p:spPr>
        <p:txBody>
          <a:bodyPr wrap="square" anchor="ctr">
            <a:spAutoFit/>
          </a:bodyPr>
          <a:lstStyle/>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Academic Administration Division</a:t>
            </a:r>
          </a:p>
        </p:txBody>
      </p:sp>
      <p:sp>
        <p:nvSpPr>
          <p:cNvPr id="6" name="Rectangle 5">
            <a:extLst>
              <a:ext uri="{FF2B5EF4-FFF2-40B4-BE49-F238E27FC236}">
                <a16:creationId xmlns:a16="http://schemas.microsoft.com/office/drawing/2014/main" id="{DF862706-67F7-4500-8971-83E8C728C34B}"/>
              </a:ext>
            </a:extLst>
          </p:cNvPr>
          <p:cNvSpPr/>
          <p:nvPr/>
        </p:nvSpPr>
        <p:spPr>
          <a:xfrm>
            <a:off x="357235" y="1077300"/>
            <a:ext cx="10153747" cy="1508105"/>
          </a:xfrm>
          <a:prstGeom prst="rect">
            <a:avLst/>
          </a:prstGeom>
        </p:spPr>
        <p:txBody>
          <a:bodyPr wrap="square">
            <a:spAutoFit/>
          </a:bodyPr>
          <a:lstStyle/>
          <a:p>
            <a:r>
              <a:rPr lang="en-GB" sz="2800" b="1"/>
              <a:t>Where we fit in</a:t>
            </a:r>
          </a:p>
          <a:p>
            <a:r>
              <a:rPr lang="en-GB" sz="1600"/>
              <a:t>The AAD is one of a number of professional service functions that support the wider collegiate university – sometimes referred to collectively as the University Administration and Services (UAS).</a:t>
            </a:r>
          </a:p>
          <a:p>
            <a:r>
              <a:rPr lang="en-GB" sz="1600"/>
              <a:t/>
            </a:r>
            <a:br>
              <a:rPr lang="en-GB" sz="1600"/>
            </a:br>
            <a:r>
              <a:rPr lang="en-GB" sz="1600"/>
              <a:t>The Academic Registrar reports to the Registrar, Gill Aitken .</a:t>
            </a:r>
            <a:endParaRPr lang="en-GB">
              <a:solidFill>
                <a:srgbClr val="FF0000"/>
              </a:solidFill>
            </a:endParaRPr>
          </a:p>
        </p:txBody>
      </p:sp>
      <p:sp>
        <p:nvSpPr>
          <p:cNvPr id="29" name="Rectangle 28">
            <a:extLst>
              <a:ext uri="{FF2B5EF4-FFF2-40B4-BE49-F238E27FC236}">
                <a16:creationId xmlns:a16="http://schemas.microsoft.com/office/drawing/2014/main" id="{F9DA2E60-5651-4CA0-B085-00E62376E0C4}"/>
              </a:ext>
            </a:extLst>
          </p:cNvPr>
          <p:cNvSpPr/>
          <p:nvPr/>
        </p:nvSpPr>
        <p:spPr>
          <a:xfrm>
            <a:off x="4433981" y="3500282"/>
            <a:ext cx="1440418" cy="769441"/>
          </a:xfrm>
          <a:prstGeom prst="rect">
            <a:avLst/>
          </a:prstGeom>
          <a:solidFill>
            <a:srgbClr val="002060"/>
          </a:solidFill>
        </p:spPr>
        <p:txBody>
          <a:bodyPr wrap="square" anchor="ctr">
            <a:spAutoFit/>
          </a:bodyPr>
          <a:lstStyle/>
          <a:p>
            <a:pPr algn="ctr"/>
            <a:endParaRPr lang="en-GB" sz="7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Personnel Services</a:t>
            </a:r>
          </a:p>
          <a:p>
            <a:pPr algn="ctr"/>
            <a:endParaRPr lang="en-GB" sz="9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1639990C-642A-41B9-9B71-997834461B6D}"/>
              </a:ext>
            </a:extLst>
          </p:cNvPr>
          <p:cNvSpPr/>
          <p:nvPr/>
        </p:nvSpPr>
        <p:spPr>
          <a:xfrm>
            <a:off x="7607454" y="3492587"/>
            <a:ext cx="1490084" cy="784830"/>
          </a:xfrm>
          <a:prstGeom prst="rect">
            <a:avLst/>
          </a:prstGeom>
          <a:solidFill>
            <a:srgbClr val="002060"/>
          </a:solidFill>
        </p:spPr>
        <p:txBody>
          <a:bodyPr wrap="square" anchor="ctr">
            <a:spAutoFit/>
          </a:bodyPr>
          <a:lstStyle/>
          <a:p>
            <a:pPr algn="ctr"/>
            <a:endParaRPr lang="en-GB" sz="7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Public Affairs Directorate</a:t>
            </a:r>
          </a:p>
          <a:p>
            <a:pPr algn="ctr"/>
            <a:endParaRPr lang="en-GB" sz="10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1" name="Rectangle 30">
            <a:extLst>
              <a:ext uri="{FF2B5EF4-FFF2-40B4-BE49-F238E27FC236}">
                <a16:creationId xmlns:a16="http://schemas.microsoft.com/office/drawing/2014/main" id="{BF58BE75-713F-4DE2-990A-2E740A8E1A36}"/>
              </a:ext>
            </a:extLst>
          </p:cNvPr>
          <p:cNvSpPr/>
          <p:nvPr/>
        </p:nvSpPr>
        <p:spPr>
          <a:xfrm>
            <a:off x="7979419" y="4345556"/>
            <a:ext cx="1159158" cy="954107"/>
          </a:xfrm>
          <a:prstGeom prst="rect">
            <a:avLst/>
          </a:prstGeom>
          <a:solidFill>
            <a:srgbClr val="002060"/>
          </a:solidFill>
        </p:spPr>
        <p:txBody>
          <a:bodyPr wrap="square" anchor="ctr">
            <a:spAutoFit/>
          </a:bodyPr>
          <a:lstStyle/>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Finance Division</a:t>
            </a:r>
          </a:p>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2" name="Rectangle 31">
            <a:extLst>
              <a:ext uri="{FF2B5EF4-FFF2-40B4-BE49-F238E27FC236}">
                <a16:creationId xmlns:a16="http://schemas.microsoft.com/office/drawing/2014/main" id="{80EB056F-E3AA-4664-AB49-8FB3EB8DC33A}"/>
              </a:ext>
            </a:extLst>
          </p:cNvPr>
          <p:cNvSpPr/>
          <p:nvPr/>
        </p:nvSpPr>
        <p:spPr>
          <a:xfrm>
            <a:off x="4930202" y="4345556"/>
            <a:ext cx="1682223" cy="954107"/>
          </a:xfrm>
          <a:prstGeom prst="rect">
            <a:avLst/>
          </a:prstGeom>
          <a:solidFill>
            <a:srgbClr val="002060"/>
          </a:solidFill>
        </p:spPr>
        <p:txBody>
          <a:bodyPr wrap="square" anchor="ctr">
            <a:spAutoFit/>
          </a:bodyPr>
          <a:lstStyle/>
          <a:p>
            <a:pPr algn="ctr"/>
            <a:endParaRPr lang="en-GB"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Planning and Council Secretariat</a:t>
            </a:r>
          </a:p>
          <a:p>
            <a:pPr algn="ctr"/>
            <a:endParaRPr lang="en-GB"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3" name="Rectangle 32">
            <a:extLst>
              <a:ext uri="{FF2B5EF4-FFF2-40B4-BE49-F238E27FC236}">
                <a16:creationId xmlns:a16="http://schemas.microsoft.com/office/drawing/2014/main" id="{0BADA73D-10F1-4CC4-B8C6-AE1DE763A867}"/>
              </a:ext>
            </a:extLst>
          </p:cNvPr>
          <p:cNvSpPr/>
          <p:nvPr/>
        </p:nvSpPr>
        <p:spPr>
          <a:xfrm>
            <a:off x="9217821" y="4345556"/>
            <a:ext cx="1144644" cy="954107"/>
          </a:xfrm>
          <a:prstGeom prst="rect">
            <a:avLst/>
          </a:prstGeom>
          <a:solidFill>
            <a:srgbClr val="002060"/>
          </a:solidFill>
        </p:spPr>
        <p:txBody>
          <a:bodyPr wrap="square" anchor="ctr">
            <a:spAutoFit/>
          </a:bodyPr>
          <a:lstStyle/>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Alumni Office</a:t>
            </a:r>
          </a:p>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4" name="Rectangle 33">
            <a:extLst>
              <a:ext uri="{FF2B5EF4-FFF2-40B4-BE49-F238E27FC236}">
                <a16:creationId xmlns:a16="http://schemas.microsoft.com/office/drawing/2014/main" id="{496553C8-397F-4023-ADEB-97E95AB439B4}"/>
              </a:ext>
            </a:extLst>
          </p:cNvPr>
          <p:cNvSpPr/>
          <p:nvPr/>
        </p:nvSpPr>
        <p:spPr>
          <a:xfrm>
            <a:off x="1360476" y="3489530"/>
            <a:ext cx="1304348" cy="738664"/>
          </a:xfrm>
          <a:prstGeom prst="rect">
            <a:avLst/>
          </a:prstGeom>
          <a:solidFill>
            <a:srgbClr val="002060"/>
          </a:solidFill>
        </p:spPr>
        <p:txBody>
          <a:bodyPr wrap="square" anchor="ctr">
            <a:spAutoFit/>
          </a:bodyPr>
          <a:lstStyle/>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Legal Services</a:t>
            </a:r>
          </a:p>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5" name="Rectangle 34">
            <a:extLst>
              <a:ext uri="{FF2B5EF4-FFF2-40B4-BE49-F238E27FC236}">
                <a16:creationId xmlns:a16="http://schemas.microsoft.com/office/drawing/2014/main" id="{20237845-6E8D-4CCB-B526-DFE704C839B8}"/>
              </a:ext>
            </a:extLst>
          </p:cNvPr>
          <p:cNvSpPr/>
          <p:nvPr/>
        </p:nvSpPr>
        <p:spPr>
          <a:xfrm>
            <a:off x="1360476" y="4345556"/>
            <a:ext cx="938587" cy="954107"/>
          </a:xfrm>
          <a:prstGeom prst="rect">
            <a:avLst/>
          </a:prstGeom>
          <a:solidFill>
            <a:srgbClr val="002060"/>
          </a:solidFill>
        </p:spPr>
        <p:txBody>
          <a:bodyPr wrap="square" anchor="ctr">
            <a:spAutoFit/>
          </a:bodyPr>
          <a:lstStyle/>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Estates Services</a:t>
            </a: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 </a:t>
            </a:r>
          </a:p>
        </p:txBody>
      </p:sp>
      <p:sp>
        <p:nvSpPr>
          <p:cNvPr id="36" name="Rectangle 35">
            <a:extLst>
              <a:ext uri="{FF2B5EF4-FFF2-40B4-BE49-F238E27FC236}">
                <a16:creationId xmlns:a16="http://schemas.microsoft.com/office/drawing/2014/main" id="{62E43F7C-8C3B-4766-BA24-A07B3AC3F177}"/>
              </a:ext>
            </a:extLst>
          </p:cNvPr>
          <p:cNvSpPr/>
          <p:nvPr/>
        </p:nvSpPr>
        <p:spPr>
          <a:xfrm>
            <a:off x="2391327" y="4345556"/>
            <a:ext cx="889216" cy="954107"/>
          </a:xfrm>
          <a:prstGeom prst="rect">
            <a:avLst/>
          </a:prstGeom>
          <a:solidFill>
            <a:srgbClr val="002060"/>
          </a:solidFill>
        </p:spPr>
        <p:txBody>
          <a:bodyPr wrap="square" anchor="ctr">
            <a:spAutoFit/>
          </a:bodyPr>
          <a:lstStyle/>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Research Services</a:t>
            </a:r>
          </a:p>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7" name="Rectangle 36">
            <a:extLst>
              <a:ext uri="{FF2B5EF4-FFF2-40B4-BE49-F238E27FC236}">
                <a16:creationId xmlns:a16="http://schemas.microsoft.com/office/drawing/2014/main" id="{D558750A-6321-4A35-ABC4-D88FA22A0F37}"/>
              </a:ext>
            </a:extLst>
          </p:cNvPr>
          <p:cNvSpPr/>
          <p:nvPr/>
        </p:nvSpPr>
        <p:spPr>
          <a:xfrm>
            <a:off x="5949817" y="3500282"/>
            <a:ext cx="1602468" cy="784830"/>
          </a:xfrm>
          <a:prstGeom prst="rect">
            <a:avLst/>
          </a:prstGeom>
          <a:solidFill>
            <a:srgbClr val="002060"/>
          </a:solidFill>
        </p:spPr>
        <p:txBody>
          <a:bodyPr wrap="square" anchor="ctr">
            <a:spAutoFit/>
          </a:bodyPr>
          <a:lstStyle/>
          <a:p>
            <a:pPr algn="ctr"/>
            <a:endParaRPr lang="en-GB" sz="8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Divisional Offices (x4)</a:t>
            </a:r>
          </a:p>
          <a:p>
            <a:pPr algn="ctr"/>
            <a:endParaRPr lang="en-GB" sz="8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38" name="Rectangle 37">
            <a:extLst>
              <a:ext uri="{FF2B5EF4-FFF2-40B4-BE49-F238E27FC236}">
                <a16:creationId xmlns:a16="http://schemas.microsoft.com/office/drawing/2014/main" id="{4DB0AC53-2921-48F2-88F2-E1B470015C95}"/>
              </a:ext>
            </a:extLst>
          </p:cNvPr>
          <p:cNvSpPr/>
          <p:nvPr/>
        </p:nvSpPr>
        <p:spPr>
          <a:xfrm>
            <a:off x="9152707" y="3504918"/>
            <a:ext cx="1209758" cy="738664"/>
          </a:xfrm>
          <a:prstGeom prst="rect">
            <a:avLst/>
          </a:prstGeom>
          <a:solidFill>
            <a:srgbClr val="002060"/>
          </a:solidFill>
        </p:spPr>
        <p:txBody>
          <a:bodyPr wrap="square" anchor="ctr">
            <a:spAutoFit/>
          </a:bodyPr>
          <a:lstStyle/>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rPr>
              <a:t>IT Services</a:t>
            </a:r>
          </a:p>
          <a:p>
            <a:pPr algn="ctr"/>
            <a:endParaRPr lang="en-GB" sz="1400" b="1">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20237845-6E8D-4CCB-B526-DFE704C839B8}"/>
              </a:ext>
            </a:extLst>
          </p:cNvPr>
          <p:cNvSpPr/>
          <p:nvPr/>
        </p:nvSpPr>
        <p:spPr>
          <a:xfrm>
            <a:off x="3372808" y="4345556"/>
            <a:ext cx="1462150" cy="954107"/>
          </a:xfrm>
          <a:prstGeom prst="rect">
            <a:avLst/>
          </a:prstGeom>
          <a:solidFill>
            <a:srgbClr val="002060"/>
          </a:solidFill>
        </p:spPr>
        <p:txBody>
          <a:bodyPr wrap="square" anchor="ctr">
            <a:spAutoFit/>
          </a:bodyPr>
          <a:lstStyle/>
          <a:p>
            <a:pPr algn="ctr"/>
            <a:endParaRPr lang="en-GB"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ctr"/>
            <a:r>
              <a:rPr lang="en-GB"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International Engagement</a:t>
            </a:r>
            <a:br>
              <a:rPr lang="en-GB"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br>
            <a:r>
              <a:rPr lang="en-GB" sz="1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Office</a:t>
            </a:r>
          </a:p>
        </p:txBody>
      </p:sp>
    </p:spTree>
    <p:extLst>
      <p:ext uri="{BB962C8B-B14F-4D97-AF65-F5344CB8AC3E}">
        <p14:creationId xmlns:p14="http://schemas.microsoft.com/office/powerpoint/2010/main" val="26512470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D86F64-7527-46DB-96DB-DF9CE8EAC0D2}"/>
              </a:ext>
            </a:extLst>
          </p:cNvPr>
          <p:cNvSpPr/>
          <p:nvPr/>
        </p:nvSpPr>
        <p:spPr>
          <a:xfrm>
            <a:off x="733045" y="1102578"/>
            <a:ext cx="10685232" cy="4862870"/>
          </a:xfrm>
          <a:prstGeom prst="rect">
            <a:avLst/>
          </a:prstGeom>
        </p:spPr>
        <p:txBody>
          <a:bodyPr wrap="square">
            <a:spAutoFit/>
          </a:bodyPr>
          <a:lstStyle/>
          <a:p>
            <a:pPr lvl="0"/>
            <a:r>
              <a:rPr lang="en-GB" sz="3200" b="1"/>
              <a:t>The way we work</a:t>
            </a:r>
          </a:p>
          <a:p>
            <a:pPr lvl="0"/>
            <a:endParaRPr lang="en-GB"/>
          </a:p>
          <a:p>
            <a:pPr lvl="0"/>
            <a:r>
              <a:rPr lang="en-GB" sz="2000" b="1"/>
              <a:t>Student-focused</a:t>
            </a:r>
            <a:br>
              <a:rPr lang="en-GB" sz="2000" b="1"/>
            </a:br>
            <a:r>
              <a:rPr lang="en-GB" sz="2000"/>
              <a:t>We provide students with access to the services and information they need  to make the most of their time at university. </a:t>
            </a:r>
          </a:p>
          <a:p>
            <a:pPr lvl="0"/>
            <a:endParaRPr lang="en-GB" sz="2000"/>
          </a:p>
          <a:p>
            <a:pPr lvl="0"/>
            <a:r>
              <a:rPr lang="en-GB" sz="2000" b="1"/>
              <a:t>Effective</a:t>
            </a:r>
          </a:p>
          <a:p>
            <a:pPr lvl="0"/>
            <a:r>
              <a:rPr lang="en-GB" sz="2000"/>
              <a:t>We focus on providing essential services that are available when staff and students need them. </a:t>
            </a:r>
          </a:p>
          <a:p>
            <a:pPr lvl="0"/>
            <a:endParaRPr lang="en-GB" sz="2000"/>
          </a:p>
          <a:p>
            <a:pPr lvl="0"/>
            <a:r>
              <a:rPr lang="en-GB" sz="2000" b="1"/>
              <a:t>Efficient</a:t>
            </a:r>
            <a:br>
              <a:rPr lang="en-GB" sz="2000" b="1"/>
            </a:br>
            <a:r>
              <a:rPr lang="en-GB" sz="2000"/>
              <a:t>We constantly monitor our activities, and find ways of making them more efficient and streamlined. </a:t>
            </a:r>
          </a:p>
          <a:p>
            <a:pPr lvl="0"/>
            <a:endParaRPr lang="en-GB" sz="2000"/>
          </a:p>
          <a:p>
            <a:pPr lvl="0"/>
            <a:r>
              <a:rPr lang="en-GB" sz="2000" b="1"/>
              <a:t>Expert</a:t>
            </a:r>
            <a:br>
              <a:rPr lang="en-GB" sz="2000" b="1"/>
            </a:br>
            <a:r>
              <a:rPr lang="en-GB" sz="2000"/>
              <a:t>Our people are vital to what we do. We focus on developing our knowledge and skills, and applying them to our work across the division. </a:t>
            </a:r>
          </a:p>
        </p:txBody>
      </p:sp>
    </p:spTree>
    <p:extLst>
      <p:ext uri="{BB962C8B-B14F-4D97-AF65-F5344CB8AC3E}">
        <p14:creationId xmlns:p14="http://schemas.microsoft.com/office/powerpoint/2010/main" val="1628059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FD86F64-7527-46DB-96DB-DF9CE8EAC0D2}"/>
              </a:ext>
            </a:extLst>
          </p:cNvPr>
          <p:cNvSpPr/>
          <p:nvPr/>
        </p:nvSpPr>
        <p:spPr>
          <a:xfrm>
            <a:off x="733045" y="1102578"/>
            <a:ext cx="10680022" cy="5570756"/>
          </a:xfrm>
          <a:prstGeom prst="rect">
            <a:avLst/>
          </a:prstGeom>
        </p:spPr>
        <p:txBody>
          <a:bodyPr wrap="square">
            <a:spAutoFit/>
          </a:bodyPr>
          <a:lstStyle/>
          <a:p>
            <a:pPr lvl="0"/>
            <a:r>
              <a:rPr lang="en-GB" sz="3200" b="1"/>
              <a:t>Our culture</a:t>
            </a:r>
          </a:p>
          <a:p>
            <a:pPr marL="285750" lvl="0" indent="-285750">
              <a:buFontTx/>
              <a:buChar char="-"/>
            </a:pPr>
            <a:endParaRPr lang="en-GB"/>
          </a:p>
          <a:p>
            <a:pPr marL="285750" lvl="0" indent="-285750">
              <a:buFontTx/>
              <a:buChar char="-"/>
            </a:pPr>
            <a:r>
              <a:rPr lang="en-GB" b="1"/>
              <a:t>Empowering</a:t>
            </a:r>
            <a:br>
              <a:rPr lang="en-GB" b="1"/>
            </a:br>
            <a:r>
              <a:rPr lang="en-GB"/>
              <a:t>We empower our staff to be creative, innovative, solution-focused and flexible </a:t>
            </a:r>
          </a:p>
          <a:p>
            <a:pPr marL="285750" lvl="0" indent="-285750">
              <a:buFontTx/>
              <a:buChar char="-"/>
            </a:pPr>
            <a:endParaRPr lang="en-GB"/>
          </a:p>
          <a:p>
            <a:pPr marL="285750" lvl="0" indent="-285750">
              <a:buFontTx/>
              <a:buChar char="-"/>
            </a:pPr>
            <a:r>
              <a:rPr lang="en-GB" b="1"/>
              <a:t>Innovative</a:t>
            </a:r>
            <a:br>
              <a:rPr lang="en-GB" b="1"/>
            </a:br>
            <a:r>
              <a:rPr lang="en-GB"/>
              <a:t>We encourage continuous improvements by accepting, reviewing and learning from activities – individually and systematically</a:t>
            </a:r>
            <a:br>
              <a:rPr lang="en-GB"/>
            </a:br>
            <a:endParaRPr lang="en-GB"/>
          </a:p>
          <a:p>
            <a:pPr marL="285750" lvl="0" indent="-285750">
              <a:buFontTx/>
              <a:buChar char="-"/>
            </a:pPr>
            <a:r>
              <a:rPr lang="en-GB" b="1"/>
              <a:t>Learning-focused</a:t>
            </a:r>
            <a:br>
              <a:rPr lang="en-GB" b="1"/>
            </a:br>
            <a:r>
              <a:rPr lang="en-GB"/>
              <a:t>We provide effective programmes for professional services and academic staff development</a:t>
            </a:r>
          </a:p>
          <a:p>
            <a:pPr marL="285750" lvl="0" indent="-285750">
              <a:buFontTx/>
              <a:buChar char="-"/>
            </a:pPr>
            <a:endParaRPr lang="en-GB"/>
          </a:p>
          <a:p>
            <a:pPr marL="285750" lvl="0" indent="-285750">
              <a:buFontTx/>
              <a:buChar char="-"/>
            </a:pPr>
            <a:r>
              <a:rPr lang="en-GB" b="1"/>
              <a:t>Responsive</a:t>
            </a:r>
            <a:br>
              <a:rPr lang="en-GB" b="1"/>
            </a:br>
            <a:r>
              <a:rPr lang="en-GB"/>
              <a:t>We are alert to and respond appropriately to emerging developments that have implications for the collegiate university</a:t>
            </a:r>
          </a:p>
          <a:p>
            <a:pPr marL="285750" lvl="0" indent="-285750">
              <a:buFontTx/>
              <a:buChar char="-"/>
            </a:pPr>
            <a:endParaRPr lang="en-GB"/>
          </a:p>
          <a:p>
            <a:pPr marL="285750" lvl="0" indent="-285750">
              <a:buFontTx/>
              <a:buChar char="-"/>
            </a:pPr>
            <a:r>
              <a:rPr lang="en-GB" b="1"/>
              <a:t>Collaborative</a:t>
            </a:r>
            <a:br>
              <a:rPr lang="en-GB" b="1"/>
            </a:br>
            <a:r>
              <a:rPr lang="en-GB"/>
              <a:t>We work collaboratively within a strong, friendly and supportive team </a:t>
            </a:r>
          </a:p>
          <a:p>
            <a:pPr lvl="0"/>
            <a:endParaRPr lang="en-GB"/>
          </a:p>
        </p:txBody>
      </p:sp>
    </p:spTree>
    <p:extLst>
      <p:ext uri="{BB962C8B-B14F-4D97-AF65-F5344CB8AC3E}">
        <p14:creationId xmlns:p14="http://schemas.microsoft.com/office/powerpoint/2010/main" val="2246514835"/>
      </p:ext>
    </p:extLst>
  </p:cSld>
  <p:clrMapOvr>
    <a:masterClrMapping/>
  </p:clrMapOvr>
</p:sld>
</file>

<file path=ppt/theme/theme1.xml><?xml version="1.0" encoding="utf-8"?>
<a:theme xmlns:a="http://schemas.openxmlformats.org/drawingml/2006/main" name="Opening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xt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CB867BBCD6E564990CED36068AB653D" ma:contentTypeVersion="12" ma:contentTypeDescription="Create a new document." ma:contentTypeScope="" ma:versionID="5c6bdb5f0ce85cb49b8e910f0505747e">
  <xsd:schema xmlns:xsd="http://www.w3.org/2001/XMLSchema" xmlns:xs="http://www.w3.org/2001/XMLSchema" xmlns:p="http://schemas.microsoft.com/office/2006/metadata/properties" xmlns:ns2="43064c75-188d-4abd-9d68-9f9706835510" xmlns:ns3="882c538f-19fd-4ce5-8d5e-1588f4f5d691" targetNamespace="http://schemas.microsoft.com/office/2006/metadata/properties" ma:root="true" ma:fieldsID="26cd7fec7443bcc25ce43c5a629f248f" ns2:_="" ns3:_="">
    <xsd:import namespace="43064c75-188d-4abd-9d68-9f9706835510"/>
    <xsd:import namespace="882c538f-19fd-4ce5-8d5e-1588f4f5d69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64c75-188d-4abd-9d68-9f97068355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82c538f-19fd-4ce5-8d5e-1588f4f5d69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61D62D7-AFDD-4962-AB7D-0D42A77522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3064c75-188d-4abd-9d68-9f9706835510"/>
    <ds:schemaRef ds:uri="882c538f-19fd-4ce5-8d5e-1588f4f5d6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404A0A-BD88-48FD-83FF-28B1BDE403C2}">
  <ds:schemaRefs>
    <ds:schemaRef ds:uri="http://schemas.microsoft.com/sharepoint/v3/contenttype/forms"/>
  </ds:schemaRefs>
</ds:datastoreItem>
</file>

<file path=customXml/itemProps3.xml><?xml version="1.0" encoding="utf-8"?>
<ds:datastoreItem xmlns:ds="http://schemas.openxmlformats.org/officeDocument/2006/customXml" ds:itemID="{B5249EB1-CE24-4F8C-ACCE-E187E543ED07}">
  <ds:schemaRefs>
    <ds:schemaRef ds:uri="http://purl.org/dc/elements/1.1/"/>
    <ds:schemaRef ds:uri="http://schemas.microsoft.com/office/2006/metadata/properties"/>
    <ds:schemaRef ds:uri="882c538f-19fd-4ce5-8d5e-1588f4f5d691"/>
    <ds:schemaRef ds:uri="http://purl.org/dc/terms/"/>
    <ds:schemaRef ds:uri="http://schemas.microsoft.com/office/2006/documentManagement/types"/>
    <ds:schemaRef ds:uri="43064c75-188d-4abd-9d68-9f9706835510"/>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5</TotalTime>
  <Words>1039</Words>
  <Application>Microsoft Office PowerPoint</Application>
  <PresentationFormat>Widescreen</PresentationFormat>
  <Paragraphs>200</Paragraphs>
  <Slides>9</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9</vt:i4>
      </vt:variant>
    </vt:vector>
  </HeadingPairs>
  <TitlesOfParts>
    <vt:vector size="15" baseType="lpstr">
      <vt:lpstr>Arial</vt:lpstr>
      <vt:lpstr>Calibri</vt:lpstr>
      <vt:lpstr>FoundrySterling-Book</vt:lpstr>
      <vt:lpstr>Times New Roman</vt:lpstr>
      <vt:lpstr>Opening slide</vt:lpstr>
      <vt:lpstr>Text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Selinger</dc:creator>
  <cp:lastModifiedBy>Victoria Crowe</cp:lastModifiedBy>
  <cp:revision>384</cp:revision>
  <cp:lastPrinted>2019-10-16T09:47:17Z</cp:lastPrinted>
  <dcterms:created xsi:type="dcterms:W3CDTF">2017-09-11T09:46:36Z</dcterms:created>
  <dcterms:modified xsi:type="dcterms:W3CDTF">2021-09-30T16:12:08Z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0x0101009CB867BBCD6E564990CED36068AB653D</vt:lpwstr>
  </property>
  <property fmtid="{D5CDD505-2E9C-101B-9397-08002B2CF9AE}" pid="3" name="Order">
    <vt:r8>5100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